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  <p:sldMasterId id="2147483675" r:id="rId2"/>
    <p:sldMasterId id="2147483678" r:id="rId3"/>
  </p:sldMasterIdLst>
  <p:notesMasterIdLst>
    <p:notesMasterId r:id="rId5"/>
  </p:notesMasterIdLst>
  <p:sldIdLst>
    <p:sldId id="260" r:id="rId4"/>
  </p:sldIdLst>
  <p:sldSz cx="24239538" cy="13716000"/>
  <p:notesSz cx="6797675" cy="9874250"/>
  <p:defaultTextStyle>
    <a:defPPr>
      <a:defRPr lang="el-GR"/>
    </a:defPPr>
    <a:lvl1pPr marL="0" algn="l" defTabSz="1821805" rtl="0" eaLnBrk="1" latinLnBrk="0" hangingPunct="1">
      <a:defRPr sz="3586" kern="1200">
        <a:solidFill>
          <a:schemeClr val="tx1"/>
        </a:solidFill>
        <a:latin typeface="+mn-lt"/>
        <a:ea typeface="+mn-ea"/>
        <a:cs typeface="+mn-cs"/>
      </a:defRPr>
    </a:lvl1pPr>
    <a:lvl2pPr marL="910903" algn="l" defTabSz="1821805" rtl="0" eaLnBrk="1" latinLnBrk="0" hangingPunct="1">
      <a:defRPr sz="3586" kern="1200">
        <a:solidFill>
          <a:schemeClr val="tx1"/>
        </a:solidFill>
        <a:latin typeface="+mn-lt"/>
        <a:ea typeface="+mn-ea"/>
        <a:cs typeface="+mn-cs"/>
      </a:defRPr>
    </a:lvl2pPr>
    <a:lvl3pPr marL="1821805" algn="l" defTabSz="1821805" rtl="0" eaLnBrk="1" latinLnBrk="0" hangingPunct="1">
      <a:defRPr sz="3586" kern="1200">
        <a:solidFill>
          <a:schemeClr val="tx1"/>
        </a:solidFill>
        <a:latin typeface="+mn-lt"/>
        <a:ea typeface="+mn-ea"/>
        <a:cs typeface="+mn-cs"/>
      </a:defRPr>
    </a:lvl3pPr>
    <a:lvl4pPr marL="2732708" algn="l" defTabSz="1821805" rtl="0" eaLnBrk="1" latinLnBrk="0" hangingPunct="1">
      <a:defRPr sz="3586" kern="1200">
        <a:solidFill>
          <a:schemeClr val="tx1"/>
        </a:solidFill>
        <a:latin typeface="+mn-lt"/>
        <a:ea typeface="+mn-ea"/>
        <a:cs typeface="+mn-cs"/>
      </a:defRPr>
    </a:lvl4pPr>
    <a:lvl5pPr marL="3643609" algn="l" defTabSz="1821805" rtl="0" eaLnBrk="1" latinLnBrk="0" hangingPunct="1">
      <a:defRPr sz="3586" kern="1200">
        <a:solidFill>
          <a:schemeClr val="tx1"/>
        </a:solidFill>
        <a:latin typeface="+mn-lt"/>
        <a:ea typeface="+mn-ea"/>
        <a:cs typeface="+mn-cs"/>
      </a:defRPr>
    </a:lvl5pPr>
    <a:lvl6pPr marL="4554513" algn="l" defTabSz="1821805" rtl="0" eaLnBrk="1" latinLnBrk="0" hangingPunct="1">
      <a:defRPr sz="3586" kern="1200">
        <a:solidFill>
          <a:schemeClr val="tx1"/>
        </a:solidFill>
        <a:latin typeface="+mn-lt"/>
        <a:ea typeface="+mn-ea"/>
        <a:cs typeface="+mn-cs"/>
      </a:defRPr>
    </a:lvl6pPr>
    <a:lvl7pPr marL="5465414" algn="l" defTabSz="1821805" rtl="0" eaLnBrk="1" latinLnBrk="0" hangingPunct="1">
      <a:defRPr sz="3586" kern="1200">
        <a:solidFill>
          <a:schemeClr val="tx1"/>
        </a:solidFill>
        <a:latin typeface="+mn-lt"/>
        <a:ea typeface="+mn-ea"/>
        <a:cs typeface="+mn-cs"/>
      </a:defRPr>
    </a:lvl7pPr>
    <a:lvl8pPr marL="6376318" algn="l" defTabSz="1821805" rtl="0" eaLnBrk="1" latinLnBrk="0" hangingPunct="1">
      <a:defRPr sz="3586" kern="1200">
        <a:solidFill>
          <a:schemeClr val="tx1"/>
        </a:solidFill>
        <a:latin typeface="+mn-lt"/>
        <a:ea typeface="+mn-ea"/>
        <a:cs typeface="+mn-cs"/>
      </a:defRPr>
    </a:lvl8pPr>
    <a:lvl9pPr marL="7287221" algn="l" defTabSz="1821805" rtl="0" eaLnBrk="1" latinLnBrk="0" hangingPunct="1">
      <a:defRPr sz="358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320" userDrawn="1">
          <p15:clr>
            <a:srgbClr val="A4A3A4"/>
          </p15:clr>
        </p15:guide>
        <p15:guide id="2" pos="763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Αρβανίτη, Μαριάννα" initials="ΑΜ" lastIdx="3" clrIdx="0">
    <p:extLst>
      <p:ext uri="{19B8F6BF-5375-455C-9EA6-DF929625EA0E}">
        <p15:presenceInfo xmlns:p15="http://schemas.microsoft.com/office/powerpoint/2012/main" xmlns="" userId="S-1-5-21-1045457781-374031842-227697207-885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4F8C"/>
    <a:srgbClr val="79CA4C"/>
    <a:srgbClr val="19BEDE"/>
    <a:srgbClr val="3399FF"/>
    <a:srgbClr val="2AB6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219" autoAdjust="0"/>
    <p:restoredTop sz="94660"/>
  </p:normalViewPr>
  <p:slideViewPr>
    <p:cSldViewPr snapToGrid="0">
      <p:cViewPr>
        <p:scale>
          <a:sx n="47" d="100"/>
          <a:sy n="47" d="100"/>
        </p:scale>
        <p:origin x="-498" y="-54"/>
      </p:cViewPr>
      <p:guideLst>
        <p:guide orient="horz" pos="4320"/>
        <p:guide pos="763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30" d="100"/>
          <a:sy n="130" d="100"/>
        </p:scale>
        <p:origin x="4160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85BDC8-5624-B640-A51D-7D100401FBD8}" type="datetimeFigureOut">
              <a:rPr lang="el-GR" smtClean="0"/>
              <a:t>29/9/2024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454025" y="1233488"/>
            <a:ext cx="5889625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79768" y="4751983"/>
            <a:ext cx="5438140" cy="38879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230455-3940-E94B-B680-5585781AEA9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9146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6752D1B5-BA53-6481-474E-2EE7A6D1F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8AEA9-71C6-468C-BEB2-7FB1CAECB70F}" type="datetimeFigureOut">
              <a:rPr lang="el-GR" smtClean="0"/>
              <a:t>29/9/2024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DB707AFC-FF13-3D18-A576-6BFF1AD4D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EBA11A37-CB44-6D2D-E490-97C6255F4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1DC26-6129-45E6-B3DE-8F39747A7F71}" type="slidenum">
              <a:rPr lang="el-GR" smtClean="0"/>
              <a:t>‹#›</a:t>
            </a:fld>
            <a:endParaRPr lang="el-GR"/>
          </a:p>
        </p:txBody>
      </p:sp>
      <p:sp>
        <p:nvSpPr>
          <p:cNvPr id="7" name="Θέση τίτλου 1">
            <a:extLst>
              <a:ext uri="{FF2B5EF4-FFF2-40B4-BE49-F238E27FC236}">
                <a16:creationId xmlns:a16="http://schemas.microsoft.com/office/drawing/2014/main" xmlns="" id="{7E16175E-F3D0-4B46-2EE5-9C896A109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6758" y="1775281"/>
            <a:ext cx="20906602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/>
              <a:t>Κάντε κλικ για να επεξεργαστείτε τον τίτλο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val="3135145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62538F63-D0B7-F242-B11E-217E108FB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468" y="730251"/>
            <a:ext cx="20906602" cy="2651126"/>
          </a:xfrm>
          <a:prstGeom prst="rect">
            <a:avLst/>
          </a:prstGeo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val="2873937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8195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984F22B7-AABD-BD40-B43B-EEBB5BFCB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9627" y="914400"/>
            <a:ext cx="7817881" cy="3200400"/>
          </a:xfrm>
          <a:prstGeom prst="rect">
            <a:avLst/>
          </a:prstGeom>
        </p:spPr>
        <p:txBody>
          <a:bodyPr anchor="b"/>
          <a:lstStyle>
            <a:lvl1pPr>
              <a:defRPr sz="6362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13C8B233-910C-2646-8277-96769BD5BA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04961" y="1974851"/>
            <a:ext cx="12271266" cy="9747250"/>
          </a:xfrm>
          <a:prstGeom prst="rect">
            <a:avLst/>
          </a:prstGeom>
        </p:spPr>
        <p:txBody>
          <a:bodyPr/>
          <a:lstStyle>
            <a:lvl1pPr>
              <a:defRPr sz="6362"/>
            </a:lvl1pPr>
            <a:lvl2pPr>
              <a:defRPr sz="5567"/>
            </a:lvl2pPr>
            <a:lvl3pPr>
              <a:defRPr sz="4772"/>
            </a:lvl3pPr>
            <a:lvl4pPr>
              <a:defRPr sz="3976"/>
            </a:lvl4pPr>
            <a:lvl5pPr>
              <a:defRPr sz="3976"/>
            </a:lvl5pPr>
            <a:lvl6pPr>
              <a:defRPr sz="3976"/>
            </a:lvl6pPr>
            <a:lvl7pPr>
              <a:defRPr sz="3976"/>
            </a:lvl7pPr>
            <a:lvl8pPr>
              <a:defRPr sz="3976"/>
            </a:lvl8pPr>
            <a:lvl9pPr>
              <a:defRPr sz="3976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xmlns="" id="{6DF32913-5D8F-C44E-A202-534B792B7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69627" y="4114800"/>
            <a:ext cx="7817881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181"/>
            </a:lvl1pPr>
            <a:lvl2pPr marL="909005" indent="0">
              <a:buNone/>
              <a:defRPr sz="2783"/>
            </a:lvl2pPr>
            <a:lvl3pPr marL="1818010" indent="0">
              <a:buNone/>
              <a:defRPr sz="2386"/>
            </a:lvl3pPr>
            <a:lvl4pPr marL="2727015" indent="0">
              <a:buNone/>
              <a:defRPr sz="1988"/>
            </a:lvl4pPr>
            <a:lvl5pPr marL="3636020" indent="0">
              <a:buNone/>
              <a:defRPr sz="1988"/>
            </a:lvl5pPr>
            <a:lvl6pPr marL="4545025" indent="0">
              <a:buNone/>
              <a:defRPr sz="1988"/>
            </a:lvl6pPr>
            <a:lvl7pPr marL="5454030" indent="0">
              <a:buNone/>
              <a:defRPr sz="1988"/>
            </a:lvl7pPr>
            <a:lvl8pPr marL="6363035" indent="0">
              <a:buNone/>
              <a:defRPr sz="1988"/>
            </a:lvl8pPr>
            <a:lvl9pPr marL="7272040" indent="0">
              <a:buNone/>
              <a:defRPr sz="1988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val="31004659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EDAC7F9E-7A02-504C-B2E7-61A1BCAFC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9627" y="914400"/>
            <a:ext cx="7817881" cy="3200400"/>
          </a:xfrm>
          <a:prstGeom prst="rect">
            <a:avLst/>
          </a:prstGeom>
        </p:spPr>
        <p:txBody>
          <a:bodyPr anchor="b"/>
          <a:lstStyle>
            <a:lvl1pPr>
              <a:defRPr sz="6362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xmlns="" id="{DCDD2421-F46C-FA45-B1C4-EAD6356D36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304961" y="1974851"/>
            <a:ext cx="12271266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362"/>
            </a:lvl1pPr>
            <a:lvl2pPr marL="909005" indent="0">
              <a:buNone/>
              <a:defRPr sz="5567"/>
            </a:lvl2pPr>
            <a:lvl3pPr marL="1818010" indent="0">
              <a:buNone/>
              <a:defRPr sz="4772"/>
            </a:lvl3pPr>
            <a:lvl4pPr marL="2727015" indent="0">
              <a:buNone/>
              <a:defRPr sz="3976"/>
            </a:lvl4pPr>
            <a:lvl5pPr marL="3636020" indent="0">
              <a:buNone/>
              <a:defRPr sz="3976"/>
            </a:lvl5pPr>
            <a:lvl6pPr marL="4545025" indent="0">
              <a:buNone/>
              <a:defRPr sz="3976"/>
            </a:lvl6pPr>
            <a:lvl7pPr marL="5454030" indent="0">
              <a:buNone/>
              <a:defRPr sz="3976"/>
            </a:lvl7pPr>
            <a:lvl8pPr marL="6363035" indent="0">
              <a:buNone/>
              <a:defRPr sz="3976"/>
            </a:lvl8pPr>
            <a:lvl9pPr marL="7272040" indent="0">
              <a:buNone/>
              <a:defRPr sz="3976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xmlns="" id="{F52F8B60-2ACD-3748-A864-81E74B6B10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69627" y="4114800"/>
            <a:ext cx="7817881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181"/>
            </a:lvl1pPr>
            <a:lvl2pPr marL="909005" indent="0">
              <a:buNone/>
              <a:defRPr sz="2783"/>
            </a:lvl2pPr>
            <a:lvl3pPr marL="1818010" indent="0">
              <a:buNone/>
              <a:defRPr sz="2386"/>
            </a:lvl3pPr>
            <a:lvl4pPr marL="2727015" indent="0">
              <a:buNone/>
              <a:defRPr sz="1988"/>
            </a:lvl4pPr>
            <a:lvl5pPr marL="3636020" indent="0">
              <a:buNone/>
              <a:defRPr sz="1988"/>
            </a:lvl5pPr>
            <a:lvl6pPr marL="4545025" indent="0">
              <a:buNone/>
              <a:defRPr sz="1988"/>
            </a:lvl6pPr>
            <a:lvl7pPr marL="5454030" indent="0">
              <a:buNone/>
              <a:defRPr sz="1988"/>
            </a:lvl7pPr>
            <a:lvl8pPr marL="6363035" indent="0">
              <a:buNone/>
              <a:defRPr sz="1988"/>
            </a:lvl8pPr>
            <a:lvl9pPr marL="7272040" indent="0">
              <a:buNone/>
              <a:defRPr sz="1988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val="14652247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1_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92D9B0FE-285C-9746-8B26-D1DC40570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468" y="730251"/>
            <a:ext cx="20906602" cy="2651126"/>
          </a:xfrm>
          <a:prstGeom prst="rect">
            <a:avLst/>
          </a:prstGeo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xmlns="" id="{E4636B7C-90F9-B342-9F16-FECFE820BA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66468" y="3651250"/>
            <a:ext cx="20906602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</p:spTree>
    <p:extLst>
      <p:ext uri="{BB962C8B-B14F-4D97-AF65-F5344CB8AC3E}">
        <p14:creationId xmlns:p14="http://schemas.microsoft.com/office/powerpoint/2010/main" val="4615490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xmlns="" id="{A79AD7DA-E083-B342-81C9-AA3FCC7F29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7346420" y="730250"/>
            <a:ext cx="522665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xmlns="" id="{79DAF0CC-4FF9-0440-8739-1E98345FA6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66468" y="730250"/>
            <a:ext cx="15376957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</p:spTree>
    <p:extLst>
      <p:ext uri="{BB962C8B-B14F-4D97-AF65-F5344CB8AC3E}">
        <p14:creationId xmlns:p14="http://schemas.microsoft.com/office/powerpoint/2010/main" val="21501903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2B16-8557-4743-8EE6-3DDFEC79069C}" type="datetimeFigureOut">
              <a:rPr lang="el-GR" smtClean="0"/>
              <a:t>29/9/2024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D6E9A-F6BC-4101-9D32-73E53CB7934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25708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3843" y="3419477"/>
            <a:ext cx="20906602" cy="5705474"/>
          </a:xfrm>
        </p:spPr>
        <p:txBody>
          <a:bodyPr anchor="b"/>
          <a:lstStyle>
            <a:lvl1pPr>
              <a:defRPr sz="11929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53843" y="9178927"/>
            <a:ext cx="20906602" cy="3000374"/>
          </a:xfrm>
        </p:spPr>
        <p:txBody>
          <a:bodyPr/>
          <a:lstStyle>
            <a:lvl1pPr marL="0" indent="0">
              <a:buNone/>
              <a:defRPr sz="4772">
                <a:solidFill>
                  <a:schemeClr val="tx1">
                    <a:tint val="75000"/>
                  </a:schemeClr>
                </a:solidFill>
              </a:defRPr>
            </a:lvl1pPr>
            <a:lvl2pPr marL="909005" indent="0">
              <a:buNone/>
              <a:defRPr sz="3976">
                <a:solidFill>
                  <a:schemeClr val="tx1">
                    <a:tint val="75000"/>
                  </a:schemeClr>
                </a:solidFill>
              </a:defRPr>
            </a:lvl2pPr>
            <a:lvl3pPr marL="1818010" indent="0">
              <a:buNone/>
              <a:defRPr sz="3579">
                <a:solidFill>
                  <a:schemeClr val="tx1">
                    <a:tint val="75000"/>
                  </a:schemeClr>
                </a:solidFill>
              </a:defRPr>
            </a:lvl3pPr>
            <a:lvl4pPr marL="2727015" indent="0">
              <a:buNone/>
              <a:defRPr sz="3181">
                <a:solidFill>
                  <a:schemeClr val="tx1">
                    <a:tint val="75000"/>
                  </a:schemeClr>
                </a:solidFill>
              </a:defRPr>
            </a:lvl4pPr>
            <a:lvl5pPr marL="3636020" indent="0">
              <a:buNone/>
              <a:defRPr sz="3181">
                <a:solidFill>
                  <a:schemeClr val="tx1">
                    <a:tint val="75000"/>
                  </a:schemeClr>
                </a:solidFill>
              </a:defRPr>
            </a:lvl5pPr>
            <a:lvl6pPr marL="4545025" indent="0">
              <a:buNone/>
              <a:defRPr sz="3181">
                <a:solidFill>
                  <a:schemeClr val="tx1">
                    <a:tint val="75000"/>
                  </a:schemeClr>
                </a:solidFill>
              </a:defRPr>
            </a:lvl6pPr>
            <a:lvl7pPr marL="5454030" indent="0">
              <a:buNone/>
              <a:defRPr sz="3181">
                <a:solidFill>
                  <a:schemeClr val="tx1">
                    <a:tint val="75000"/>
                  </a:schemeClr>
                </a:solidFill>
              </a:defRPr>
            </a:lvl7pPr>
            <a:lvl8pPr marL="6363035" indent="0">
              <a:buNone/>
              <a:defRPr sz="3181">
                <a:solidFill>
                  <a:schemeClr val="tx1">
                    <a:tint val="75000"/>
                  </a:schemeClr>
                </a:solidFill>
              </a:defRPr>
            </a:lvl8pPr>
            <a:lvl9pPr marL="7272040" indent="0">
              <a:buNone/>
              <a:defRPr sz="318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2B16-8557-4743-8EE6-3DDFEC79069C}" type="datetimeFigureOut">
              <a:rPr lang="el-GR" smtClean="0"/>
              <a:t>29/9/2024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D6E9A-F6BC-4101-9D32-73E53CB7934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519913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66468" y="3651250"/>
            <a:ext cx="10301804" cy="8702676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271266" y="3651250"/>
            <a:ext cx="10301804" cy="8702676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2B16-8557-4743-8EE6-3DDFEC79069C}" type="datetimeFigureOut">
              <a:rPr lang="el-GR" smtClean="0"/>
              <a:t>29/9/2024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D6E9A-F6BC-4101-9D32-73E53CB7934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865447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9625" y="730251"/>
            <a:ext cx="20906602" cy="2651126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9626" y="3362326"/>
            <a:ext cx="10254460" cy="1647824"/>
          </a:xfrm>
        </p:spPr>
        <p:txBody>
          <a:bodyPr anchor="b"/>
          <a:lstStyle>
            <a:lvl1pPr marL="0" indent="0">
              <a:buNone/>
              <a:defRPr sz="4772" b="1"/>
            </a:lvl1pPr>
            <a:lvl2pPr marL="909005" indent="0">
              <a:buNone/>
              <a:defRPr sz="3976" b="1"/>
            </a:lvl2pPr>
            <a:lvl3pPr marL="1818010" indent="0">
              <a:buNone/>
              <a:defRPr sz="3579" b="1"/>
            </a:lvl3pPr>
            <a:lvl4pPr marL="2727015" indent="0">
              <a:buNone/>
              <a:defRPr sz="3181" b="1"/>
            </a:lvl4pPr>
            <a:lvl5pPr marL="3636020" indent="0">
              <a:buNone/>
              <a:defRPr sz="3181" b="1"/>
            </a:lvl5pPr>
            <a:lvl6pPr marL="4545025" indent="0">
              <a:buNone/>
              <a:defRPr sz="3181" b="1"/>
            </a:lvl6pPr>
            <a:lvl7pPr marL="5454030" indent="0">
              <a:buNone/>
              <a:defRPr sz="3181" b="1"/>
            </a:lvl7pPr>
            <a:lvl8pPr marL="6363035" indent="0">
              <a:buNone/>
              <a:defRPr sz="3181" b="1"/>
            </a:lvl8pPr>
            <a:lvl9pPr marL="7272040" indent="0">
              <a:buNone/>
              <a:defRPr sz="3181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69626" y="5010150"/>
            <a:ext cx="10254460" cy="7369176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271266" y="3362326"/>
            <a:ext cx="10304961" cy="1647824"/>
          </a:xfrm>
        </p:spPr>
        <p:txBody>
          <a:bodyPr anchor="b"/>
          <a:lstStyle>
            <a:lvl1pPr marL="0" indent="0">
              <a:buNone/>
              <a:defRPr sz="4772" b="1"/>
            </a:lvl1pPr>
            <a:lvl2pPr marL="909005" indent="0">
              <a:buNone/>
              <a:defRPr sz="3976" b="1"/>
            </a:lvl2pPr>
            <a:lvl3pPr marL="1818010" indent="0">
              <a:buNone/>
              <a:defRPr sz="3579" b="1"/>
            </a:lvl3pPr>
            <a:lvl4pPr marL="2727015" indent="0">
              <a:buNone/>
              <a:defRPr sz="3181" b="1"/>
            </a:lvl4pPr>
            <a:lvl5pPr marL="3636020" indent="0">
              <a:buNone/>
              <a:defRPr sz="3181" b="1"/>
            </a:lvl5pPr>
            <a:lvl6pPr marL="4545025" indent="0">
              <a:buNone/>
              <a:defRPr sz="3181" b="1"/>
            </a:lvl6pPr>
            <a:lvl7pPr marL="5454030" indent="0">
              <a:buNone/>
              <a:defRPr sz="3181" b="1"/>
            </a:lvl7pPr>
            <a:lvl8pPr marL="6363035" indent="0">
              <a:buNone/>
              <a:defRPr sz="3181" b="1"/>
            </a:lvl8pPr>
            <a:lvl9pPr marL="7272040" indent="0">
              <a:buNone/>
              <a:defRPr sz="3181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271266" y="5010150"/>
            <a:ext cx="10304961" cy="7369176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2B16-8557-4743-8EE6-3DDFEC79069C}" type="datetimeFigureOut">
              <a:rPr lang="el-GR" smtClean="0"/>
              <a:t>29/9/2024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D6E9A-F6BC-4101-9D32-73E53CB7934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005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37468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2B16-8557-4743-8EE6-3DDFEC79069C}" type="datetimeFigureOut">
              <a:rPr lang="el-GR" smtClean="0"/>
              <a:t>29/9/2024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D6E9A-F6BC-4101-9D32-73E53CB7934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322538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a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2B16-8557-4743-8EE6-3DDFEC79069C}" type="datetimeFigureOut">
              <a:rPr lang="el-GR" smtClean="0"/>
              <a:t>29/9/2024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D6E9A-F6BC-4101-9D32-73E53CB7934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96525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9627" y="914400"/>
            <a:ext cx="7817881" cy="3200400"/>
          </a:xfrm>
        </p:spPr>
        <p:txBody>
          <a:bodyPr anchor="b"/>
          <a:lstStyle>
            <a:lvl1pPr>
              <a:defRPr sz="6362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04961" y="1974851"/>
            <a:ext cx="12271266" cy="9747250"/>
          </a:xfrm>
        </p:spPr>
        <p:txBody>
          <a:bodyPr/>
          <a:lstStyle>
            <a:lvl1pPr>
              <a:defRPr sz="6362"/>
            </a:lvl1pPr>
            <a:lvl2pPr>
              <a:defRPr sz="5567"/>
            </a:lvl2pPr>
            <a:lvl3pPr>
              <a:defRPr sz="4772"/>
            </a:lvl3pPr>
            <a:lvl4pPr>
              <a:defRPr sz="3976"/>
            </a:lvl4pPr>
            <a:lvl5pPr>
              <a:defRPr sz="3976"/>
            </a:lvl5pPr>
            <a:lvl6pPr>
              <a:defRPr sz="3976"/>
            </a:lvl6pPr>
            <a:lvl7pPr>
              <a:defRPr sz="3976"/>
            </a:lvl7pPr>
            <a:lvl8pPr>
              <a:defRPr sz="3976"/>
            </a:lvl8pPr>
            <a:lvl9pPr>
              <a:defRPr sz="3976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69627" y="4114800"/>
            <a:ext cx="7817881" cy="7623176"/>
          </a:xfrm>
        </p:spPr>
        <p:txBody>
          <a:bodyPr/>
          <a:lstStyle>
            <a:lvl1pPr marL="0" indent="0">
              <a:buNone/>
              <a:defRPr sz="3181"/>
            </a:lvl1pPr>
            <a:lvl2pPr marL="909005" indent="0">
              <a:buNone/>
              <a:defRPr sz="2783"/>
            </a:lvl2pPr>
            <a:lvl3pPr marL="1818010" indent="0">
              <a:buNone/>
              <a:defRPr sz="2386"/>
            </a:lvl3pPr>
            <a:lvl4pPr marL="2727015" indent="0">
              <a:buNone/>
              <a:defRPr sz="1988"/>
            </a:lvl4pPr>
            <a:lvl5pPr marL="3636020" indent="0">
              <a:buNone/>
              <a:defRPr sz="1988"/>
            </a:lvl5pPr>
            <a:lvl6pPr marL="4545025" indent="0">
              <a:buNone/>
              <a:defRPr sz="1988"/>
            </a:lvl6pPr>
            <a:lvl7pPr marL="5454030" indent="0">
              <a:buNone/>
              <a:defRPr sz="1988"/>
            </a:lvl7pPr>
            <a:lvl8pPr marL="6363035" indent="0">
              <a:buNone/>
              <a:defRPr sz="1988"/>
            </a:lvl8pPr>
            <a:lvl9pPr marL="7272040" indent="0">
              <a:buNone/>
              <a:defRPr sz="1988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2B16-8557-4743-8EE6-3DDFEC79069C}" type="datetimeFigureOut">
              <a:rPr lang="el-GR" smtClean="0"/>
              <a:t>29/9/2024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D6E9A-F6BC-4101-9D32-73E53CB7934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090931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9627" y="914400"/>
            <a:ext cx="7817881" cy="3200400"/>
          </a:xfrm>
        </p:spPr>
        <p:txBody>
          <a:bodyPr anchor="b"/>
          <a:lstStyle>
            <a:lvl1pPr>
              <a:defRPr sz="6362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304961" y="1974851"/>
            <a:ext cx="12271266" cy="9747250"/>
          </a:xfrm>
        </p:spPr>
        <p:txBody>
          <a:bodyPr anchor="t"/>
          <a:lstStyle>
            <a:lvl1pPr marL="0" indent="0">
              <a:buNone/>
              <a:defRPr sz="6362"/>
            </a:lvl1pPr>
            <a:lvl2pPr marL="909005" indent="0">
              <a:buNone/>
              <a:defRPr sz="5567"/>
            </a:lvl2pPr>
            <a:lvl3pPr marL="1818010" indent="0">
              <a:buNone/>
              <a:defRPr sz="4772"/>
            </a:lvl3pPr>
            <a:lvl4pPr marL="2727015" indent="0">
              <a:buNone/>
              <a:defRPr sz="3976"/>
            </a:lvl4pPr>
            <a:lvl5pPr marL="3636020" indent="0">
              <a:buNone/>
              <a:defRPr sz="3976"/>
            </a:lvl5pPr>
            <a:lvl6pPr marL="4545025" indent="0">
              <a:buNone/>
              <a:defRPr sz="3976"/>
            </a:lvl6pPr>
            <a:lvl7pPr marL="5454030" indent="0">
              <a:buNone/>
              <a:defRPr sz="3976"/>
            </a:lvl7pPr>
            <a:lvl8pPr marL="6363035" indent="0">
              <a:buNone/>
              <a:defRPr sz="3976"/>
            </a:lvl8pPr>
            <a:lvl9pPr marL="7272040" indent="0">
              <a:buNone/>
              <a:defRPr sz="3976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69627" y="4114800"/>
            <a:ext cx="7817881" cy="7623176"/>
          </a:xfrm>
        </p:spPr>
        <p:txBody>
          <a:bodyPr/>
          <a:lstStyle>
            <a:lvl1pPr marL="0" indent="0">
              <a:buNone/>
              <a:defRPr sz="3181"/>
            </a:lvl1pPr>
            <a:lvl2pPr marL="909005" indent="0">
              <a:buNone/>
              <a:defRPr sz="2783"/>
            </a:lvl2pPr>
            <a:lvl3pPr marL="1818010" indent="0">
              <a:buNone/>
              <a:defRPr sz="2386"/>
            </a:lvl3pPr>
            <a:lvl4pPr marL="2727015" indent="0">
              <a:buNone/>
              <a:defRPr sz="1988"/>
            </a:lvl4pPr>
            <a:lvl5pPr marL="3636020" indent="0">
              <a:buNone/>
              <a:defRPr sz="1988"/>
            </a:lvl5pPr>
            <a:lvl6pPr marL="4545025" indent="0">
              <a:buNone/>
              <a:defRPr sz="1988"/>
            </a:lvl6pPr>
            <a:lvl7pPr marL="5454030" indent="0">
              <a:buNone/>
              <a:defRPr sz="1988"/>
            </a:lvl7pPr>
            <a:lvl8pPr marL="6363035" indent="0">
              <a:buNone/>
              <a:defRPr sz="1988"/>
            </a:lvl8pPr>
            <a:lvl9pPr marL="7272040" indent="0">
              <a:buNone/>
              <a:defRPr sz="1988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2B16-8557-4743-8EE6-3DDFEC79069C}" type="datetimeFigureOut">
              <a:rPr lang="el-GR" smtClean="0"/>
              <a:t>29/9/2024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D6E9A-F6BC-4101-9D32-73E53CB7934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390612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2B16-8557-4743-8EE6-3DDFEC79069C}" type="datetimeFigureOut">
              <a:rPr lang="el-GR" smtClean="0"/>
              <a:t>29/9/2024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D6E9A-F6BC-4101-9D32-73E53CB7934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799088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346420" y="730250"/>
            <a:ext cx="5226650" cy="11623676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66468" y="730250"/>
            <a:ext cx="15376957" cy="11623676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2B16-8557-4743-8EE6-3DDFEC79069C}" type="datetimeFigureOut">
              <a:rPr lang="el-GR" smtClean="0"/>
              <a:t>29/9/2024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D6E9A-F6BC-4101-9D32-73E53CB7934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999486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Προσαρμοσμένη διάταξη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65C51F3F-A005-3BA9-10E2-3A482100A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xmlns="" id="{DB6E654C-8964-0AF7-34FF-BD50C2CF2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2B16-8557-4743-8EE6-3DDFEC79069C}" type="datetimeFigureOut">
              <a:rPr lang="el-GR" smtClean="0"/>
              <a:t>29/9/2024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xmlns="" id="{2DA513F4-377C-8213-406E-E05FDA99F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xmlns="" id="{E66D9FAF-D353-4D75-6242-880A95ACE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D6E9A-F6BC-4101-9D32-73E53CB7934B}" type="slidenum">
              <a:rPr lang="el-GR" smtClean="0"/>
              <a:t>‹#›</a:t>
            </a:fld>
            <a:endParaRPr lang="el-GR"/>
          </a:p>
        </p:txBody>
      </p:sp>
      <p:sp>
        <p:nvSpPr>
          <p:cNvPr id="6" name="Θέση περιεχομένου 2">
            <a:extLst>
              <a:ext uri="{FF2B5EF4-FFF2-40B4-BE49-F238E27FC236}">
                <a16:creationId xmlns:a16="http://schemas.microsoft.com/office/drawing/2014/main" xmlns="" id="{38F1B451-D1F7-FA4D-007E-083E8C9EDC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468" y="3651251"/>
            <a:ext cx="20906602" cy="870267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</p:spTree>
    <p:extLst>
      <p:ext uri="{BB962C8B-B14F-4D97-AF65-F5344CB8AC3E}">
        <p14:creationId xmlns:p14="http://schemas.microsoft.com/office/powerpoint/2010/main" val="1772727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o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29942" y="2244726"/>
            <a:ext cx="18179654" cy="4775200"/>
          </a:xfrm>
        </p:spPr>
        <p:txBody>
          <a:bodyPr anchor="b"/>
          <a:lstStyle>
            <a:lvl1pPr algn="ctr">
              <a:defRPr sz="11929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29942" y="7204076"/>
            <a:ext cx="18179654" cy="3311524"/>
          </a:xfrm>
        </p:spPr>
        <p:txBody>
          <a:bodyPr/>
          <a:lstStyle>
            <a:lvl1pPr marL="0" indent="0" algn="ctr">
              <a:buNone/>
              <a:defRPr sz="4772"/>
            </a:lvl1pPr>
            <a:lvl2pPr marL="909005" indent="0" algn="ctr">
              <a:buNone/>
              <a:defRPr sz="3976"/>
            </a:lvl2pPr>
            <a:lvl3pPr marL="1818010" indent="0" algn="ctr">
              <a:buNone/>
              <a:defRPr sz="3579"/>
            </a:lvl3pPr>
            <a:lvl4pPr marL="2727015" indent="0" algn="ctr">
              <a:buNone/>
              <a:defRPr sz="3181"/>
            </a:lvl4pPr>
            <a:lvl5pPr marL="3636020" indent="0" algn="ctr">
              <a:buNone/>
              <a:defRPr sz="3181"/>
            </a:lvl5pPr>
            <a:lvl6pPr marL="4545025" indent="0" algn="ctr">
              <a:buNone/>
              <a:defRPr sz="3181"/>
            </a:lvl6pPr>
            <a:lvl7pPr marL="5454030" indent="0" algn="ctr">
              <a:buNone/>
              <a:defRPr sz="3181"/>
            </a:lvl7pPr>
            <a:lvl8pPr marL="6363035" indent="0" algn="ctr">
              <a:buNone/>
              <a:defRPr sz="3181"/>
            </a:lvl8pPr>
            <a:lvl9pPr marL="7272040" indent="0" algn="ctr">
              <a:buNone/>
              <a:defRPr sz="3181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2B16-8557-4743-8EE6-3DDFEC79069C}" type="datetimeFigureOut">
              <a:rPr lang="el-GR" smtClean="0"/>
              <a:t>29/9/2024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D6E9A-F6BC-4101-9D32-73E53CB7934B}" type="slidenum">
              <a:rPr lang="el-GR" smtClean="0"/>
              <a:t>‹#›</a:t>
            </a:fld>
            <a:endParaRPr lang="el-GR"/>
          </a:p>
        </p:txBody>
      </p:sp>
      <p:pic>
        <p:nvPicPr>
          <p:cNvPr id="13" name="Εικόνα 12">
            <a:extLst>
              <a:ext uri="{FF2B5EF4-FFF2-40B4-BE49-F238E27FC236}">
                <a16:creationId xmlns:a16="http://schemas.microsoft.com/office/drawing/2014/main" xmlns="" id="{317E4E07-77B0-594A-A681-C9E24D7493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254"/>
            <a:ext cx="24239538" cy="13658745"/>
          </a:xfrm>
          <a:prstGeom prst="rect">
            <a:avLst/>
          </a:prstGeom>
        </p:spPr>
      </p:pic>
      <p:pic>
        <p:nvPicPr>
          <p:cNvPr id="15" name="Εικόνα 14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xmlns="" id="{32D203E0-A124-2F45-BA75-1400B82F4B8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266" y="1146630"/>
            <a:ext cx="5956300" cy="135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045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is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29942" y="2244726"/>
            <a:ext cx="18179654" cy="4775200"/>
          </a:xfrm>
        </p:spPr>
        <p:txBody>
          <a:bodyPr anchor="b"/>
          <a:lstStyle>
            <a:lvl1pPr algn="ctr">
              <a:defRPr sz="11929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29942" y="7204076"/>
            <a:ext cx="18179654" cy="3311524"/>
          </a:xfrm>
        </p:spPr>
        <p:txBody>
          <a:bodyPr/>
          <a:lstStyle>
            <a:lvl1pPr marL="0" indent="0" algn="ctr">
              <a:buNone/>
              <a:defRPr sz="4772"/>
            </a:lvl1pPr>
            <a:lvl2pPr marL="909005" indent="0" algn="ctr">
              <a:buNone/>
              <a:defRPr sz="3976"/>
            </a:lvl2pPr>
            <a:lvl3pPr marL="1818010" indent="0" algn="ctr">
              <a:buNone/>
              <a:defRPr sz="3579"/>
            </a:lvl3pPr>
            <a:lvl4pPr marL="2727015" indent="0" algn="ctr">
              <a:buNone/>
              <a:defRPr sz="3181"/>
            </a:lvl4pPr>
            <a:lvl5pPr marL="3636020" indent="0" algn="ctr">
              <a:buNone/>
              <a:defRPr sz="3181"/>
            </a:lvl5pPr>
            <a:lvl6pPr marL="4545025" indent="0" algn="ctr">
              <a:buNone/>
              <a:defRPr sz="3181"/>
            </a:lvl6pPr>
            <a:lvl7pPr marL="5454030" indent="0" algn="ctr">
              <a:buNone/>
              <a:defRPr sz="3181"/>
            </a:lvl7pPr>
            <a:lvl8pPr marL="6363035" indent="0" algn="ctr">
              <a:buNone/>
              <a:defRPr sz="3181"/>
            </a:lvl8pPr>
            <a:lvl9pPr marL="7272040" indent="0" algn="ctr">
              <a:buNone/>
              <a:defRPr sz="3181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2B16-8557-4743-8EE6-3DDFEC79069C}" type="datetimeFigureOut">
              <a:rPr lang="el-GR" smtClean="0"/>
              <a:t>29/9/2024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D6E9A-F6BC-4101-9D32-73E53CB7934B}" type="slidenum">
              <a:rPr lang="el-GR" smtClean="0"/>
              <a:t>‹#›</a:t>
            </a:fld>
            <a:endParaRPr lang="el-GR"/>
          </a:p>
        </p:txBody>
      </p:sp>
      <p:pic>
        <p:nvPicPr>
          <p:cNvPr id="13" name="Εικόνα 12">
            <a:extLst>
              <a:ext uri="{FF2B5EF4-FFF2-40B4-BE49-F238E27FC236}">
                <a16:creationId xmlns:a16="http://schemas.microsoft.com/office/drawing/2014/main" xmlns="" id="{317E4E07-77B0-594A-A681-C9E24D7493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630"/>
            <a:ext cx="24239538" cy="13675370"/>
          </a:xfrm>
          <a:prstGeom prst="rect">
            <a:avLst/>
          </a:prstGeom>
        </p:spPr>
      </p:pic>
      <p:pic>
        <p:nvPicPr>
          <p:cNvPr id="15" name="Εικόνα 14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xmlns="" id="{32D203E0-A124-2F45-BA75-1400B82F4B8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1619" y="3599089"/>
            <a:ext cx="5956300" cy="135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468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91FD8487-9D61-484B-BB8C-E42E61A4CB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29942" y="2244726"/>
            <a:ext cx="18179654" cy="4775200"/>
          </a:xfrm>
          <a:prstGeom prst="rect">
            <a:avLst/>
          </a:prstGeom>
        </p:spPr>
        <p:txBody>
          <a:bodyPr anchor="b"/>
          <a:lstStyle>
            <a:lvl1pPr algn="ctr">
              <a:defRPr sz="11929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xmlns="" id="{EE864BF2-6C89-2246-AFF5-EF3976E4FE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29942" y="7204076"/>
            <a:ext cx="18179654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772"/>
            </a:lvl1pPr>
            <a:lvl2pPr marL="909005" indent="0" algn="ctr">
              <a:buNone/>
              <a:defRPr sz="3976"/>
            </a:lvl2pPr>
            <a:lvl3pPr marL="1818010" indent="0" algn="ctr">
              <a:buNone/>
              <a:defRPr sz="3579"/>
            </a:lvl3pPr>
            <a:lvl4pPr marL="2727015" indent="0" algn="ctr">
              <a:buNone/>
              <a:defRPr sz="3181"/>
            </a:lvl4pPr>
            <a:lvl5pPr marL="3636020" indent="0" algn="ctr">
              <a:buNone/>
              <a:defRPr sz="3181"/>
            </a:lvl5pPr>
            <a:lvl6pPr marL="4545025" indent="0" algn="ctr">
              <a:buNone/>
              <a:defRPr sz="3181"/>
            </a:lvl6pPr>
            <a:lvl7pPr marL="5454030" indent="0" algn="ctr">
              <a:buNone/>
              <a:defRPr sz="3181"/>
            </a:lvl7pPr>
            <a:lvl8pPr marL="6363035" indent="0" algn="ctr">
              <a:buNone/>
              <a:defRPr sz="3181"/>
            </a:lvl8pPr>
            <a:lvl9pPr marL="7272040" indent="0" algn="ctr">
              <a:buNone/>
              <a:defRPr sz="3181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val="3915415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99CB91A0-D815-7746-ACA8-0558A82CD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468" y="730251"/>
            <a:ext cx="20906602" cy="2651126"/>
          </a:xfrm>
          <a:prstGeom prst="rect">
            <a:avLst/>
          </a:prstGeo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C38BDAA8-7888-ED4B-B89C-9CBA272AA0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468" y="3651250"/>
            <a:ext cx="20906602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</p:spTree>
    <p:extLst>
      <p:ext uri="{BB962C8B-B14F-4D97-AF65-F5344CB8AC3E}">
        <p14:creationId xmlns:p14="http://schemas.microsoft.com/office/powerpoint/2010/main" val="502552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F52CA66A-1971-3745-A403-92564599C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843" y="3419477"/>
            <a:ext cx="20906602" cy="5705474"/>
          </a:xfrm>
          <a:prstGeom prst="rect">
            <a:avLst/>
          </a:prstGeom>
        </p:spPr>
        <p:txBody>
          <a:bodyPr anchor="b"/>
          <a:lstStyle>
            <a:lvl1pPr>
              <a:defRPr sz="11929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xmlns="" id="{11AED08D-2086-DB4B-A44B-CEEB3287E2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53843" y="9178927"/>
            <a:ext cx="20906602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772">
                <a:solidFill>
                  <a:schemeClr val="tx1">
                    <a:tint val="75000"/>
                  </a:schemeClr>
                </a:solidFill>
              </a:defRPr>
            </a:lvl1pPr>
            <a:lvl2pPr marL="909005" indent="0">
              <a:buNone/>
              <a:defRPr sz="3976">
                <a:solidFill>
                  <a:schemeClr val="tx1">
                    <a:tint val="75000"/>
                  </a:schemeClr>
                </a:solidFill>
              </a:defRPr>
            </a:lvl2pPr>
            <a:lvl3pPr marL="1818010" indent="0">
              <a:buNone/>
              <a:defRPr sz="3579">
                <a:solidFill>
                  <a:schemeClr val="tx1">
                    <a:tint val="75000"/>
                  </a:schemeClr>
                </a:solidFill>
              </a:defRPr>
            </a:lvl3pPr>
            <a:lvl4pPr marL="2727015" indent="0">
              <a:buNone/>
              <a:defRPr sz="3181">
                <a:solidFill>
                  <a:schemeClr val="tx1">
                    <a:tint val="75000"/>
                  </a:schemeClr>
                </a:solidFill>
              </a:defRPr>
            </a:lvl4pPr>
            <a:lvl5pPr marL="3636020" indent="0">
              <a:buNone/>
              <a:defRPr sz="3181">
                <a:solidFill>
                  <a:schemeClr val="tx1">
                    <a:tint val="75000"/>
                  </a:schemeClr>
                </a:solidFill>
              </a:defRPr>
            </a:lvl5pPr>
            <a:lvl6pPr marL="4545025" indent="0">
              <a:buNone/>
              <a:defRPr sz="3181">
                <a:solidFill>
                  <a:schemeClr val="tx1">
                    <a:tint val="75000"/>
                  </a:schemeClr>
                </a:solidFill>
              </a:defRPr>
            </a:lvl6pPr>
            <a:lvl7pPr marL="5454030" indent="0">
              <a:buNone/>
              <a:defRPr sz="3181">
                <a:solidFill>
                  <a:schemeClr val="tx1">
                    <a:tint val="75000"/>
                  </a:schemeClr>
                </a:solidFill>
              </a:defRPr>
            </a:lvl7pPr>
            <a:lvl8pPr marL="6363035" indent="0">
              <a:buNone/>
              <a:defRPr sz="3181">
                <a:solidFill>
                  <a:schemeClr val="tx1">
                    <a:tint val="75000"/>
                  </a:schemeClr>
                </a:solidFill>
              </a:defRPr>
            </a:lvl8pPr>
            <a:lvl9pPr marL="7272040" indent="0">
              <a:buNone/>
              <a:defRPr sz="318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val="4180786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B133454B-536C-8547-B386-167DF34C5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468" y="730251"/>
            <a:ext cx="20906602" cy="2651126"/>
          </a:xfrm>
          <a:prstGeom prst="rect">
            <a:avLst/>
          </a:prstGeo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4AD16F91-E89B-AF44-A663-D250814248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66468" y="3651250"/>
            <a:ext cx="10301804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xmlns="" id="{0C2A62E8-7553-2A4C-B342-EFA0CF161C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271266" y="3651250"/>
            <a:ext cx="10301804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</p:spTree>
    <p:extLst>
      <p:ext uri="{BB962C8B-B14F-4D97-AF65-F5344CB8AC3E}">
        <p14:creationId xmlns:p14="http://schemas.microsoft.com/office/powerpoint/2010/main" val="3256868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44E3C192-E8D6-C541-99B1-5FC986B72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9625" y="730251"/>
            <a:ext cx="20906602" cy="2651126"/>
          </a:xfrm>
          <a:prstGeom prst="rect">
            <a:avLst/>
          </a:prstGeo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xmlns="" id="{9922D709-00C7-6849-82F6-B71C2F281D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69626" y="3362326"/>
            <a:ext cx="10254460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772" b="1"/>
            </a:lvl1pPr>
            <a:lvl2pPr marL="909005" indent="0">
              <a:buNone/>
              <a:defRPr sz="3976" b="1"/>
            </a:lvl2pPr>
            <a:lvl3pPr marL="1818010" indent="0">
              <a:buNone/>
              <a:defRPr sz="3579" b="1"/>
            </a:lvl3pPr>
            <a:lvl4pPr marL="2727015" indent="0">
              <a:buNone/>
              <a:defRPr sz="3181" b="1"/>
            </a:lvl4pPr>
            <a:lvl5pPr marL="3636020" indent="0">
              <a:buNone/>
              <a:defRPr sz="3181" b="1"/>
            </a:lvl5pPr>
            <a:lvl6pPr marL="4545025" indent="0">
              <a:buNone/>
              <a:defRPr sz="3181" b="1"/>
            </a:lvl6pPr>
            <a:lvl7pPr marL="5454030" indent="0">
              <a:buNone/>
              <a:defRPr sz="3181" b="1"/>
            </a:lvl7pPr>
            <a:lvl8pPr marL="6363035" indent="0">
              <a:buNone/>
              <a:defRPr sz="3181" b="1"/>
            </a:lvl8pPr>
            <a:lvl9pPr marL="7272040" indent="0">
              <a:buNone/>
              <a:defRPr sz="3181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xmlns="" id="{E7DFD192-A261-B246-8F4F-44230F988E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69626" y="5010150"/>
            <a:ext cx="10254460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xmlns="" id="{B53B8C0F-27A1-9641-9516-D33AEA8CE4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2271266" y="3362326"/>
            <a:ext cx="10304961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772" b="1"/>
            </a:lvl1pPr>
            <a:lvl2pPr marL="909005" indent="0">
              <a:buNone/>
              <a:defRPr sz="3976" b="1"/>
            </a:lvl2pPr>
            <a:lvl3pPr marL="1818010" indent="0">
              <a:buNone/>
              <a:defRPr sz="3579" b="1"/>
            </a:lvl3pPr>
            <a:lvl4pPr marL="2727015" indent="0">
              <a:buNone/>
              <a:defRPr sz="3181" b="1"/>
            </a:lvl4pPr>
            <a:lvl5pPr marL="3636020" indent="0">
              <a:buNone/>
              <a:defRPr sz="3181" b="1"/>
            </a:lvl5pPr>
            <a:lvl6pPr marL="4545025" indent="0">
              <a:buNone/>
              <a:defRPr sz="3181" b="1"/>
            </a:lvl6pPr>
            <a:lvl7pPr marL="5454030" indent="0">
              <a:buNone/>
              <a:defRPr sz="3181" b="1"/>
            </a:lvl7pPr>
            <a:lvl8pPr marL="6363035" indent="0">
              <a:buNone/>
              <a:defRPr sz="3181" b="1"/>
            </a:lvl8pPr>
            <a:lvl9pPr marL="7272040" indent="0">
              <a:buNone/>
              <a:defRPr sz="3181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xmlns="" id="{780BAD56-F9FA-1C47-B89A-73E69F5C3B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2271266" y="5010150"/>
            <a:ext cx="10304961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</p:spTree>
    <p:extLst>
      <p:ext uri="{BB962C8B-B14F-4D97-AF65-F5344CB8AC3E}">
        <p14:creationId xmlns:p14="http://schemas.microsoft.com/office/powerpoint/2010/main" val="2022833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26" Type="http://schemas.openxmlformats.org/officeDocument/2006/relationships/image" Target="../media/image3.jpeg"/><Relationship Id="rId3" Type="http://schemas.openxmlformats.org/officeDocument/2006/relationships/slideLayout" Target="../slideLayouts/slideLayout5.xml"/><Relationship Id="rId21" Type="http://schemas.openxmlformats.org/officeDocument/2006/relationships/slideLayout" Target="../slideLayouts/slideLayout23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5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2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23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Relationship Id="rId22" Type="http://schemas.openxmlformats.org/officeDocument/2006/relationships/slideLayout" Target="../slideLayouts/slideLayout24.xml"/><Relationship Id="rId27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xmlns="" id="{72EFEEE7-16A3-129E-A980-495951F3E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6758" y="1775281"/>
            <a:ext cx="20906602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/>
              <a:t>Κάντε κλικ για να επεξεργαστείτε τον τίτλο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6DB554EC-C5F1-0DD1-BF83-B5ECC01592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66468" y="12712703"/>
            <a:ext cx="5453896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3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18AEA9-71C6-468C-BEB2-7FB1CAECB70F}" type="datetimeFigureOut">
              <a:rPr lang="el-GR" smtClean="0"/>
              <a:t>29/9/2024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40269398-EA6B-43F4-1772-65E972F5A3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29347" y="12712703"/>
            <a:ext cx="8180844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3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2CDBA4EF-1999-F613-70F6-2AD4EF7FFC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119174" y="12712703"/>
            <a:ext cx="5453896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3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B1DC26-6129-45E6-B3DE-8F39747A7F7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57993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xStyles>
    <p:titleStyle>
      <a:lvl1pPr algn="l" defTabSz="1817964" rtl="0" eaLnBrk="1" latinLnBrk="0" hangingPunct="1">
        <a:lnSpc>
          <a:spcPct val="90000"/>
        </a:lnSpc>
        <a:spcBef>
          <a:spcPct val="0"/>
        </a:spcBef>
        <a:buNone/>
        <a:defRPr sz="7158" kern="1200">
          <a:solidFill>
            <a:srgbClr val="19BEDE"/>
          </a:solidFill>
          <a:latin typeface="Trebuchet MS" panose="020B0603020202020204" pitchFamily="34" charset="0"/>
          <a:ea typeface="+mj-ea"/>
          <a:cs typeface="+mj-cs"/>
        </a:defRPr>
      </a:lvl1pPr>
    </p:titleStyle>
    <p:bodyStyle>
      <a:lvl1pPr marL="454491" indent="-454491" algn="l" defTabSz="1817964" rtl="0" eaLnBrk="1" latinLnBrk="0" hangingPunct="1">
        <a:lnSpc>
          <a:spcPct val="90000"/>
        </a:lnSpc>
        <a:spcBef>
          <a:spcPts val="1988"/>
        </a:spcBef>
        <a:buFont typeface="Arial" panose="020B0604020202020204" pitchFamily="34" charset="0"/>
        <a:buChar char="•"/>
        <a:defRPr sz="5567" kern="1200">
          <a:solidFill>
            <a:schemeClr val="tx1"/>
          </a:solidFill>
          <a:latin typeface="+mn-lt"/>
          <a:ea typeface="+mn-ea"/>
          <a:cs typeface="+mn-cs"/>
        </a:defRPr>
      </a:lvl1pPr>
      <a:lvl2pPr marL="1363474" indent="-454491" algn="l" defTabSz="1817964" rtl="0" eaLnBrk="1" latinLnBrk="0" hangingPunct="1">
        <a:lnSpc>
          <a:spcPct val="90000"/>
        </a:lnSpc>
        <a:spcBef>
          <a:spcPts val="994"/>
        </a:spcBef>
        <a:buFont typeface="Arial" panose="020B0604020202020204" pitchFamily="34" charset="0"/>
        <a:buChar char="•"/>
        <a:defRPr sz="4772" kern="1200">
          <a:solidFill>
            <a:schemeClr val="tx1"/>
          </a:solidFill>
          <a:latin typeface="+mn-lt"/>
          <a:ea typeface="+mn-ea"/>
          <a:cs typeface="+mn-cs"/>
        </a:defRPr>
      </a:lvl2pPr>
      <a:lvl3pPr marL="2272455" indent="-454491" algn="l" defTabSz="1817964" rtl="0" eaLnBrk="1" latinLnBrk="0" hangingPunct="1">
        <a:lnSpc>
          <a:spcPct val="90000"/>
        </a:lnSpc>
        <a:spcBef>
          <a:spcPts val="994"/>
        </a:spcBef>
        <a:buFont typeface="Arial" panose="020B0604020202020204" pitchFamily="34" charset="0"/>
        <a:buChar char="•"/>
        <a:defRPr sz="3976" kern="1200">
          <a:solidFill>
            <a:schemeClr val="tx1"/>
          </a:solidFill>
          <a:latin typeface="+mn-lt"/>
          <a:ea typeface="+mn-ea"/>
          <a:cs typeface="+mn-cs"/>
        </a:defRPr>
      </a:lvl3pPr>
      <a:lvl4pPr marL="3181438" indent="-454491" algn="l" defTabSz="1817964" rtl="0" eaLnBrk="1" latinLnBrk="0" hangingPunct="1">
        <a:lnSpc>
          <a:spcPct val="90000"/>
        </a:lnSpc>
        <a:spcBef>
          <a:spcPts val="994"/>
        </a:spcBef>
        <a:buFont typeface="Arial" panose="020B0604020202020204" pitchFamily="34" charset="0"/>
        <a:buChar char="•"/>
        <a:defRPr sz="3579" kern="1200">
          <a:solidFill>
            <a:schemeClr val="tx1"/>
          </a:solidFill>
          <a:latin typeface="+mn-lt"/>
          <a:ea typeface="+mn-ea"/>
          <a:cs typeface="+mn-cs"/>
        </a:defRPr>
      </a:lvl4pPr>
      <a:lvl5pPr marL="4090421" indent="-454491" algn="l" defTabSz="1817964" rtl="0" eaLnBrk="1" latinLnBrk="0" hangingPunct="1">
        <a:lnSpc>
          <a:spcPct val="90000"/>
        </a:lnSpc>
        <a:spcBef>
          <a:spcPts val="994"/>
        </a:spcBef>
        <a:buFont typeface="Arial" panose="020B0604020202020204" pitchFamily="34" charset="0"/>
        <a:buChar char="•"/>
        <a:defRPr sz="3579" kern="1200">
          <a:solidFill>
            <a:schemeClr val="tx1"/>
          </a:solidFill>
          <a:latin typeface="+mn-lt"/>
          <a:ea typeface="+mn-ea"/>
          <a:cs typeface="+mn-cs"/>
        </a:defRPr>
      </a:lvl5pPr>
      <a:lvl6pPr marL="4999402" indent="-454491" algn="l" defTabSz="1817964" rtl="0" eaLnBrk="1" latinLnBrk="0" hangingPunct="1">
        <a:lnSpc>
          <a:spcPct val="90000"/>
        </a:lnSpc>
        <a:spcBef>
          <a:spcPts val="994"/>
        </a:spcBef>
        <a:buFont typeface="Arial" panose="020B0604020202020204" pitchFamily="34" charset="0"/>
        <a:buChar char="•"/>
        <a:defRPr sz="3579" kern="1200">
          <a:solidFill>
            <a:schemeClr val="tx1"/>
          </a:solidFill>
          <a:latin typeface="+mn-lt"/>
          <a:ea typeface="+mn-ea"/>
          <a:cs typeface="+mn-cs"/>
        </a:defRPr>
      </a:lvl6pPr>
      <a:lvl7pPr marL="5908386" indent="-454491" algn="l" defTabSz="1817964" rtl="0" eaLnBrk="1" latinLnBrk="0" hangingPunct="1">
        <a:lnSpc>
          <a:spcPct val="90000"/>
        </a:lnSpc>
        <a:spcBef>
          <a:spcPts val="994"/>
        </a:spcBef>
        <a:buFont typeface="Arial" panose="020B0604020202020204" pitchFamily="34" charset="0"/>
        <a:buChar char="•"/>
        <a:defRPr sz="3579" kern="1200">
          <a:solidFill>
            <a:schemeClr val="tx1"/>
          </a:solidFill>
          <a:latin typeface="+mn-lt"/>
          <a:ea typeface="+mn-ea"/>
          <a:cs typeface="+mn-cs"/>
        </a:defRPr>
      </a:lvl7pPr>
      <a:lvl8pPr marL="6817367" indent="-454491" algn="l" defTabSz="1817964" rtl="0" eaLnBrk="1" latinLnBrk="0" hangingPunct="1">
        <a:lnSpc>
          <a:spcPct val="90000"/>
        </a:lnSpc>
        <a:spcBef>
          <a:spcPts val="994"/>
        </a:spcBef>
        <a:buFont typeface="Arial" panose="020B0604020202020204" pitchFamily="34" charset="0"/>
        <a:buChar char="•"/>
        <a:defRPr sz="3579" kern="1200">
          <a:solidFill>
            <a:schemeClr val="tx1"/>
          </a:solidFill>
          <a:latin typeface="+mn-lt"/>
          <a:ea typeface="+mn-ea"/>
          <a:cs typeface="+mn-cs"/>
        </a:defRPr>
      </a:lvl8pPr>
      <a:lvl9pPr marL="7726350" indent="-454491" algn="l" defTabSz="1817964" rtl="0" eaLnBrk="1" latinLnBrk="0" hangingPunct="1">
        <a:lnSpc>
          <a:spcPct val="90000"/>
        </a:lnSpc>
        <a:spcBef>
          <a:spcPts val="994"/>
        </a:spcBef>
        <a:buFont typeface="Arial" panose="020B0604020202020204" pitchFamily="34" charset="0"/>
        <a:buChar char="•"/>
        <a:defRPr sz="357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1817964" rtl="0" eaLnBrk="1" latinLnBrk="0" hangingPunct="1">
        <a:defRPr sz="3579" kern="1200">
          <a:solidFill>
            <a:schemeClr val="tx1"/>
          </a:solidFill>
          <a:latin typeface="+mn-lt"/>
          <a:ea typeface="+mn-ea"/>
          <a:cs typeface="+mn-cs"/>
        </a:defRPr>
      </a:lvl1pPr>
      <a:lvl2pPr marL="908983" algn="l" defTabSz="1817964" rtl="0" eaLnBrk="1" latinLnBrk="0" hangingPunct="1">
        <a:defRPr sz="3579" kern="1200">
          <a:solidFill>
            <a:schemeClr val="tx1"/>
          </a:solidFill>
          <a:latin typeface="+mn-lt"/>
          <a:ea typeface="+mn-ea"/>
          <a:cs typeface="+mn-cs"/>
        </a:defRPr>
      </a:lvl2pPr>
      <a:lvl3pPr marL="1817964" algn="l" defTabSz="1817964" rtl="0" eaLnBrk="1" latinLnBrk="0" hangingPunct="1">
        <a:defRPr sz="3579" kern="1200">
          <a:solidFill>
            <a:schemeClr val="tx1"/>
          </a:solidFill>
          <a:latin typeface="+mn-lt"/>
          <a:ea typeface="+mn-ea"/>
          <a:cs typeface="+mn-cs"/>
        </a:defRPr>
      </a:lvl3pPr>
      <a:lvl4pPr marL="2726948" algn="l" defTabSz="1817964" rtl="0" eaLnBrk="1" latinLnBrk="0" hangingPunct="1">
        <a:defRPr sz="3579" kern="1200">
          <a:solidFill>
            <a:schemeClr val="tx1"/>
          </a:solidFill>
          <a:latin typeface="+mn-lt"/>
          <a:ea typeface="+mn-ea"/>
          <a:cs typeface="+mn-cs"/>
        </a:defRPr>
      </a:lvl4pPr>
      <a:lvl5pPr marL="3635929" algn="l" defTabSz="1817964" rtl="0" eaLnBrk="1" latinLnBrk="0" hangingPunct="1">
        <a:defRPr sz="3579" kern="1200">
          <a:solidFill>
            <a:schemeClr val="tx1"/>
          </a:solidFill>
          <a:latin typeface="+mn-lt"/>
          <a:ea typeface="+mn-ea"/>
          <a:cs typeface="+mn-cs"/>
        </a:defRPr>
      </a:lvl5pPr>
      <a:lvl6pPr marL="4544912" algn="l" defTabSz="1817964" rtl="0" eaLnBrk="1" latinLnBrk="0" hangingPunct="1">
        <a:defRPr sz="3579" kern="1200">
          <a:solidFill>
            <a:schemeClr val="tx1"/>
          </a:solidFill>
          <a:latin typeface="+mn-lt"/>
          <a:ea typeface="+mn-ea"/>
          <a:cs typeface="+mn-cs"/>
        </a:defRPr>
      </a:lvl6pPr>
      <a:lvl7pPr marL="5453893" algn="l" defTabSz="1817964" rtl="0" eaLnBrk="1" latinLnBrk="0" hangingPunct="1">
        <a:defRPr sz="3579" kern="1200">
          <a:solidFill>
            <a:schemeClr val="tx1"/>
          </a:solidFill>
          <a:latin typeface="+mn-lt"/>
          <a:ea typeface="+mn-ea"/>
          <a:cs typeface="+mn-cs"/>
        </a:defRPr>
      </a:lvl7pPr>
      <a:lvl8pPr marL="6362876" algn="l" defTabSz="1817964" rtl="0" eaLnBrk="1" latinLnBrk="0" hangingPunct="1">
        <a:defRPr sz="3579" kern="1200">
          <a:solidFill>
            <a:schemeClr val="tx1"/>
          </a:solidFill>
          <a:latin typeface="+mn-lt"/>
          <a:ea typeface="+mn-ea"/>
          <a:cs typeface="+mn-cs"/>
        </a:defRPr>
      </a:lvl8pPr>
      <a:lvl9pPr marL="7271859" algn="l" defTabSz="1817964" rtl="0" eaLnBrk="1" latinLnBrk="0" hangingPunct="1">
        <a:defRPr sz="35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2571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l" defTabSz="1817964" rtl="0" eaLnBrk="1" latinLnBrk="0" hangingPunct="1">
        <a:lnSpc>
          <a:spcPct val="90000"/>
        </a:lnSpc>
        <a:spcBef>
          <a:spcPct val="0"/>
        </a:spcBef>
        <a:buNone/>
        <a:defRPr sz="874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4491" indent="-454491" algn="l" defTabSz="1817964" rtl="0" eaLnBrk="1" latinLnBrk="0" hangingPunct="1">
        <a:lnSpc>
          <a:spcPct val="90000"/>
        </a:lnSpc>
        <a:spcBef>
          <a:spcPts val="1988"/>
        </a:spcBef>
        <a:buFont typeface="Arial" panose="020B0604020202020204" pitchFamily="34" charset="0"/>
        <a:buChar char="•"/>
        <a:defRPr sz="5567" kern="1200">
          <a:solidFill>
            <a:schemeClr val="tx1"/>
          </a:solidFill>
          <a:latin typeface="+mn-lt"/>
          <a:ea typeface="+mn-ea"/>
          <a:cs typeface="+mn-cs"/>
        </a:defRPr>
      </a:lvl1pPr>
      <a:lvl2pPr marL="1363474" indent="-454491" algn="l" defTabSz="1817964" rtl="0" eaLnBrk="1" latinLnBrk="0" hangingPunct="1">
        <a:lnSpc>
          <a:spcPct val="90000"/>
        </a:lnSpc>
        <a:spcBef>
          <a:spcPts val="994"/>
        </a:spcBef>
        <a:buFont typeface="Arial" panose="020B0604020202020204" pitchFamily="34" charset="0"/>
        <a:buChar char="•"/>
        <a:defRPr sz="4772" kern="1200">
          <a:solidFill>
            <a:schemeClr val="tx1"/>
          </a:solidFill>
          <a:latin typeface="+mn-lt"/>
          <a:ea typeface="+mn-ea"/>
          <a:cs typeface="+mn-cs"/>
        </a:defRPr>
      </a:lvl2pPr>
      <a:lvl3pPr marL="2272455" indent="-454491" algn="l" defTabSz="1817964" rtl="0" eaLnBrk="1" latinLnBrk="0" hangingPunct="1">
        <a:lnSpc>
          <a:spcPct val="90000"/>
        </a:lnSpc>
        <a:spcBef>
          <a:spcPts val="994"/>
        </a:spcBef>
        <a:buFont typeface="Arial" panose="020B0604020202020204" pitchFamily="34" charset="0"/>
        <a:buChar char="•"/>
        <a:defRPr sz="3976" kern="1200">
          <a:solidFill>
            <a:schemeClr val="tx1"/>
          </a:solidFill>
          <a:latin typeface="+mn-lt"/>
          <a:ea typeface="+mn-ea"/>
          <a:cs typeface="+mn-cs"/>
        </a:defRPr>
      </a:lvl3pPr>
      <a:lvl4pPr marL="3181438" indent="-454491" algn="l" defTabSz="1817964" rtl="0" eaLnBrk="1" latinLnBrk="0" hangingPunct="1">
        <a:lnSpc>
          <a:spcPct val="90000"/>
        </a:lnSpc>
        <a:spcBef>
          <a:spcPts val="994"/>
        </a:spcBef>
        <a:buFont typeface="Arial" panose="020B0604020202020204" pitchFamily="34" charset="0"/>
        <a:buChar char="•"/>
        <a:defRPr sz="3579" kern="1200">
          <a:solidFill>
            <a:schemeClr val="tx1"/>
          </a:solidFill>
          <a:latin typeface="+mn-lt"/>
          <a:ea typeface="+mn-ea"/>
          <a:cs typeface="+mn-cs"/>
        </a:defRPr>
      </a:lvl4pPr>
      <a:lvl5pPr marL="4090421" indent="-454491" algn="l" defTabSz="1817964" rtl="0" eaLnBrk="1" latinLnBrk="0" hangingPunct="1">
        <a:lnSpc>
          <a:spcPct val="90000"/>
        </a:lnSpc>
        <a:spcBef>
          <a:spcPts val="994"/>
        </a:spcBef>
        <a:buFont typeface="Arial" panose="020B0604020202020204" pitchFamily="34" charset="0"/>
        <a:buChar char="•"/>
        <a:defRPr sz="3579" kern="1200">
          <a:solidFill>
            <a:schemeClr val="tx1"/>
          </a:solidFill>
          <a:latin typeface="+mn-lt"/>
          <a:ea typeface="+mn-ea"/>
          <a:cs typeface="+mn-cs"/>
        </a:defRPr>
      </a:lvl5pPr>
      <a:lvl6pPr marL="4999402" indent="-454491" algn="l" defTabSz="1817964" rtl="0" eaLnBrk="1" latinLnBrk="0" hangingPunct="1">
        <a:lnSpc>
          <a:spcPct val="90000"/>
        </a:lnSpc>
        <a:spcBef>
          <a:spcPts val="994"/>
        </a:spcBef>
        <a:buFont typeface="Arial" panose="020B0604020202020204" pitchFamily="34" charset="0"/>
        <a:buChar char="•"/>
        <a:defRPr sz="3579" kern="1200">
          <a:solidFill>
            <a:schemeClr val="tx1"/>
          </a:solidFill>
          <a:latin typeface="+mn-lt"/>
          <a:ea typeface="+mn-ea"/>
          <a:cs typeface="+mn-cs"/>
        </a:defRPr>
      </a:lvl6pPr>
      <a:lvl7pPr marL="5908386" indent="-454491" algn="l" defTabSz="1817964" rtl="0" eaLnBrk="1" latinLnBrk="0" hangingPunct="1">
        <a:lnSpc>
          <a:spcPct val="90000"/>
        </a:lnSpc>
        <a:spcBef>
          <a:spcPts val="994"/>
        </a:spcBef>
        <a:buFont typeface="Arial" panose="020B0604020202020204" pitchFamily="34" charset="0"/>
        <a:buChar char="•"/>
        <a:defRPr sz="3579" kern="1200">
          <a:solidFill>
            <a:schemeClr val="tx1"/>
          </a:solidFill>
          <a:latin typeface="+mn-lt"/>
          <a:ea typeface="+mn-ea"/>
          <a:cs typeface="+mn-cs"/>
        </a:defRPr>
      </a:lvl7pPr>
      <a:lvl8pPr marL="6817367" indent="-454491" algn="l" defTabSz="1817964" rtl="0" eaLnBrk="1" latinLnBrk="0" hangingPunct="1">
        <a:lnSpc>
          <a:spcPct val="90000"/>
        </a:lnSpc>
        <a:spcBef>
          <a:spcPts val="994"/>
        </a:spcBef>
        <a:buFont typeface="Arial" panose="020B0604020202020204" pitchFamily="34" charset="0"/>
        <a:buChar char="•"/>
        <a:defRPr sz="3579" kern="1200">
          <a:solidFill>
            <a:schemeClr val="tx1"/>
          </a:solidFill>
          <a:latin typeface="+mn-lt"/>
          <a:ea typeface="+mn-ea"/>
          <a:cs typeface="+mn-cs"/>
        </a:defRPr>
      </a:lvl8pPr>
      <a:lvl9pPr marL="7726350" indent="-454491" algn="l" defTabSz="1817964" rtl="0" eaLnBrk="1" latinLnBrk="0" hangingPunct="1">
        <a:lnSpc>
          <a:spcPct val="90000"/>
        </a:lnSpc>
        <a:spcBef>
          <a:spcPts val="994"/>
        </a:spcBef>
        <a:buFont typeface="Arial" panose="020B0604020202020204" pitchFamily="34" charset="0"/>
        <a:buChar char="•"/>
        <a:defRPr sz="357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1817964" rtl="0" eaLnBrk="1" latinLnBrk="0" hangingPunct="1">
        <a:defRPr sz="3579" kern="1200">
          <a:solidFill>
            <a:schemeClr val="tx1"/>
          </a:solidFill>
          <a:latin typeface="+mn-lt"/>
          <a:ea typeface="+mn-ea"/>
          <a:cs typeface="+mn-cs"/>
        </a:defRPr>
      </a:lvl1pPr>
      <a:lvl2pPr marL="908983" algn="l" defTabSz="1817964" rtl="0" eaLnBrk="1" latinLnBrk="0" hangingPunct="1">
        <a:defRPr sz="3579" kern="1200">
          <a:solidFill>
            <a:schemeClr val="tx1"/>
          </a:solidFill>
          <a:latin typeface="+mn-lt"/>
          <a:ea typeface="+mn-ea"/>
          <a:cs typeface="+mn-cs"/>
        </a:defRPr>
      </a:lvl2pPr>
      <a:lvl3pPr marL="1817964" algn="l" defTabSz="1817964" rtl="0" eaLnBrk="1" latinLnBrk="0" hangingPunct="1">
        <a:defRPr sz="3579" kern="1200">
          <a:solidFill>
            <a:schemeClr val="tx1"/>
          </a:solidFill>
          <a:latin typeface="+mn-lt"/>
          <a:ea typeface="+mn-ea"/>
          <a:cs typeface="+mn-cs"/>
        </a:defRPr>
      </a:lvl3pPr>
      <a:lvl4pPr marL="2726948" algn="l" defTabSz="1817964" rtl="0" eaLnBrk="1" latinLnBrk="0" hangingPunct="1">
        <a:defRPr sz="3579" kern="1200">
          <a:solidFill>
            <a:schemeClr val="tx1"/>
          </a:solidFill>
          <a:latin typeface="+mn-lt"/>
          <a:ea typeface="+mn-ea"/>
          <a:cs typeface="+mn-cs"/>
        </a:defRPr>
      </a:lvl4pPr>
      <a:lvl5pPr marL="3635929" algn="l" defTabSz="1817964" rtl="0" eaLnBrk="1" latinLnBrk="0" hangingPunct="1">
        <a:defRPr sz="3579" kern="1200">
          <a:solidFill>
            <a:schemeClr val="tx1"/>
          </a:solidFill>
          <a:latin typeface="+mn-lt"/>
          <a:ea typeface="+mn-ea"/>
          <a:cs typeface="+mn-cs"/>
        </a:defRPr>
      </a:lvl5pPr>
      <a:lvl6pPr marL="4544912" algn="l" defTabSz="1817964" rtl="0" eaLnBrk="1" latinLnBrk="0" hangingPunct="1">
        <a:defRPr sz="3579" kern="1200">
          <a:solidFill>
            <a:schemeClr val="tx1"/>
          </a:solidFill>
          <a:latin typeface="+mn-lt"/>
          <a:ea typeface="+mn-ea"/>
          <a:cs typeface="+mn-cs"/>
        </a:defRPr>
      </a:lvl6pPr>
      <a:lvl7pPr marL="5453893" algn="l" defTabSz="1817964" rtl="0" eaLnBrk="1" latinLnBrk="0" hangingPunct="1">
        <a:defRPr sz="3579" kern="1200">
          <a:solidFill>
            <a:schemeClr val="tx1"/>
          </a:solidFill>
          <a:latin typeface="+mn-lt"/>
          <a:ea typeface="+mn-ea"/>
          <a:cs typeface="+mn-cs"/>
        </a:defRPr>
      </a:lvl7pPr>
      <a:lvl8pPr marL="6362876" algn="l" defTabSz="1817964" rtl="0" eaLnBrk="1" latinLnBrk="0" hangingPunct="1">
        <a:defRPr sz="3579" kern="1200">
          <a:solidFill>
            <a:schemeClr val="tx1"/>
          </a:solidFill>
          <a:latin typeface="+mn-lt"/>
          <a:ea typeface="+mn-ea"/>
          <a:cs typeface="+mn-cs"/>
        </a:defRPr>
      </a:lvl8pPr>
      <a:lvl9pPr marL="7271859" algn="l" defTabSz="1817964" rtl="0" eaLnBrk="1" latinLnBrk="0" hangingPunct="1">
        <a:defRPr sz="35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66468" y="730251"/>
            <a:ext cx="20906602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6468" y="3651250"/>
            <a:ext cx="20906602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66468" y="12712701"/>
            <a:ext cx="5453896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3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312B16-8557-4743-8EE6-3DDFEC79069C}" type="datetimeFigureOut">
              <a:rPr lang="el-GR" smtClean="0"/>
              <a:t>29/9/2024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29347" y="12712701"/>
            <a:ext cx="8180844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3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119174" y="12712701"/>
            <a:ext cx="5453896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3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D6E9A-F6BC-4101-9D32-73E53CB7934B}" type="slidenum">
              <a:rPr lang="el-GR" smtClean="0"/>
              <a:pPr/>
              <a:t>‹#›</a:t>
            </a:fld>
            <a:endParaRPr lang="el-GR" dirty="0"/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xmlns="" id="{08BCA747-5152-A44B-9CEA-DF5112260DAB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" y="0"/>
            <a:ext cx="24234490" cy="13716000"/>
          </a:xfrm>
          <a:prstGeom prst="rect">
            <a:avLst/>
          </a:prstGeom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xmlns="" id="{E5CF02F1-D563-934F-9869-0A4A0DEF96C2}"/>
              </a:ext>
            </a:extLst>
          </p:cNvPr>
          <p:cNvPicPr>
            <a:picLocks noChangeAspect="1"/>
          </p:cNvPicPr>
          <p:nvPr userDrawn="1"/>
        </p:nvPicPr>
        <p:blipFill>
          <a:blip r:embed="rId27"/>
          <a:stretch>
            <a:fillRect/>
          </a:stretch>
        </p:blipFill>
        <p:spPr>
          <a:xfrm>
            <a:off x="817970" y="12481771"/>
            <a:ext cx="4855042" cy="961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421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702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680" r:id="rId14"/>
    <p:sldLayoutId id="2147483681" r:id="rId15"/>
    <p:sldLayoutId id="2147483682" r:id="rId16"/>
    <p:sldLayoutId id="2147483683" r:id="rId17"/>
    <p:sldLayoutId id="2147483684" r:id="rId18"/>
    <p:sldLayoutId id="2147483685" r:id="rId19"/>
    <p:sldLayoutId id="2147483686" r:id="rId20"/>
    <p:sldLayoutId id="2147483687" r:id="rId21"/>
    <p:sldLayoutId id="2147483688" r:id="rId22"/>
    <p:sldLayoutId id="2147483689" r:id="rId23"/>
    <p:sldLayoutId id="2147483690" r:id="rId24"/>
  </p:sldLayoutIdLst>
  <p:txStyles>
    <p:titleStyle>
      <a:lvl1pPr algn="l" defTabSz="1818010" rtl="0" eaLnBrk="1" latinLnBrk="0" hangingPunct="1">
        <a:lnSpc>
          <a:spcPct val="90000"/>
        </a:lnSpc>
        <a:spcBef>
          <a:spcPct val="0"/>
        </a:spcBef>
        <a:buNone/>
        <a:defRPr sz="874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4503" indent="-454503" algn="l" defTabSz="1818010" rtl="0" eaLnBrk="1" latinLnBrk="0" hangingPunct="1">
        <a:lnSpc>
          <a:spcPct val="90000"/>
        </a:lnSpc>
        <a:spcBef>
          <a:spcPts val="1988"/>
        </a:spcBef>
        <a:buFont typeface="Arial" panose="020B0604020202020204" pitchFamily="34" charset="0"/>
        <a:buChar char="•"/>
        <a:defRPr sz="5567" kern="1200">
          <a:solidFill>
            <a:schemeClr val="tx1"/>
          </a:solidFill>
          <a:latin typeface="+mn-lt"/>
          <a:ea typeface="+mn-ea"/>
          <a:cs typeface="+mn-cs"/>
        </a:defRPr>
      </a:lvl1pPr>
      <a:lvl2pPr marL="1363508" indent="-454503" algn="l" defTabSz="1818010" rtl="0" eaLnBrk="1" latinLnBrk="0" hangingPunct="1">
        <a:lnSpc>
          <a:spcPct val="90000"/>
        </a:lnSpc>
        <a:spcBef>
          <a:spcPts val="994"/>
        </a:spcBef>
        <a:buFont typeface="Arial" panose="020B0604020202020204" pitchFamily="34" charset="0"/>
        <a:buChar char="•"/>
        <a:defRPr sz="4772" kern="1200">
          <a:solidFill>
            <a:schemeClr val="tx1"/>
          </a:solidFill>
          <a:latin typeface="+mn-lt"/>
          <a:ea typeface="+mn-ea"/>
          <a:cs typeface="+mn-cs"/>
        </a:defRPr>
      </a:lvl2pPr>
      <a:lvl3pPr marL="2272513" indent="-454503" algn="l" defTabSz="1818010" rtl="0" eaLnBrk="1" latinLnBrk="0" hangingPunct="1">
        <a:lnSpc>
          <a:spcPct val="90000"/>
        </a:lnSpc>
        <a:spcBef>
          <a:spcPts val="994"/>
        </a:spcBef>
        <a:buFont typeface="Arial" panose="020B0604020202020204" pitchFamily="34" charset="0"/>
        <a:buChar char="•"/>
        <a:defRPr sz="3976" kern="1200">
          <a:solidFill>
            <a:schemeClr val="tx1"/>
          </a:solidFill>
          <a:latin typeface="+mn-lt"/>
          <a:ea typeface="+mn-ea"/>
          <a:cs typeface="+mn-cs"/>
        </a:defRPr>
      </a:lvl3pPr>
      <a:lvl4pPr marL="3181518" indent="-454503" algn="l" defTabSz="1818010" rtl="0" eaLnBrk="1" latinLnBrk="0" hangingPunct="1">
        <a:lnSpc>
          <a:spcPct val="90000"/>
        </a:lnSpc>
        <a:spcBef>
          <a:spcPts val="994"/>
        </a:spcBef>
        <a:buFont typeface="Arial" panose="020B0604020202020204" pitchFamily="34" charset="0"/>
        <a:buChar char="•"/>
        <a:defRPr sz="3579" kern="1200">
          <a:solidFill>
            <a:schemeClr val="tx1"/>
          </a:solidFill>
          <a:latin typeface="+mn-lt"/>
          <a:ea typeface="+mn-ea"/>
          <a:cs typeface="+mn-cs"/>
        </a:defRPr>
      </a:lvl4pPr>
      <a:lvl5pPr marL="4090523" indent="-454503" algn="l" defTabSz="1818010" rtl="0" eaLnBrk="1" latinLnBrk="0" hangingPunct="1">
        <a:lnSpc>
          <a:spcPct val="90000"/>
        </a:lnSpc>
        <a:spcBef>
          <a:spcPts val="994"/>
        </a:spcBef>
        <a:buFont typeface="Arial" panose="020B0604020202020204" pitchFamily="34" charset="0"/>
        <a:buChar char="•"/>
        <a:defRPr sz="3579" kern="1200">
          <a:solidFill>
            <a:schemeClr val="tx1"/>
          </a:solidFill>
          <a:latin typeface="+mn-lt"/>
          <a:ea typeface="+mn-ea"/>
          <a:cs typeface="+mn-cs"/>
        </a:defRPr>
      </a:lvl5pPr>
      <a:lvl6pPr marL="4999528" indent="-454503" algn="l" defTabSz="1818010" rtl="0" eaLnBrk="1" latinLnBrk="0" hangingPunct="1">
        <a:lnSpc>
          <a:spcPct val="90000"/>
        </a:lnSpc>
        <a:spcBef>
          <a:spcPts val="994"/>
        </a:spcBef>
        <a:buFont typeface="Arial" panose="020B0604020202020204" pitchFamily="34" charset="0"/>
        <a:buChar char="•"/>
        <a:defRPr sz="3579" kern="1200">
          <a:solidFill>
            <a:schemeClr val="tx1"/>
          </a:solidFill>
          <a:latin typeface="+mn-lt"/>
          <a:ea typeface="+mn-ea"/>
          <a:cs typeface="+mn-cs"/>
        </a:defRPr>
      </a:lvl6pPr>
      <a:lvl7pPr marL="5908533" indent="-454503" algn="l" defTabSz="1818010" rtl="0" eaLnBrk="1" latinLnBrk="0" hangingPunct="1">
        <a:lnSpc>
          <a:spcPct val="90000"/>
        </a:lnSpc>
        <a:spcBef>
          <a:spcPts val="994"/>
        </a:spcBef>
        <a:buFont typeface="Arial" panose="020B0604020202020204" pitchFamily="34" charset="0"/>
        <a:buChar char="•"/>
        <a:defRPr sz="3579" kern="1200">
          <a:solidFill>
            <a:schemeClr val="tx1"/>
          </a:solidFill>
          <a:latin typeface="+mn-lt"/>
          <a:ea typeface="+mn-ea"/>
          <a:cs typeface="+mn-cs"/>
        </a:defRPr>
      </a:lvl7pPr>
      <a:lvl8pPr marL="6817538" indent="-454503" algn="l" defTabSz="1818010" rtl="0" eaLnBrk="1" latinLnBrk="0" hangingPunct="1">
        <a:lnSpc>
          <a:spcPct val="90000"/>
        </a:lnSpc>
        <a:spcBef>
          <a:spcPts val="994"/>
        </a:spcBef>
        <a:buFont typeface="Arial" panose="020B0604020202020204" pitchFamily="34" charset="0"/>
        <a:buChar char="•"/>
        <a:defRPr sz="3579" kern="1200">
          <a:solidFill>
            <a:schemeClr val="tx1"/>
          </a:solidFill>
          <a:latin typeface="+mn-lt"/>
          <a:ea typeface="+mn-ea"/>
          <a:cs typeface="+mn-cs"/>
        </a:defRPr>
      </a:lvl8pPr>
      <a:lvl9pPr marL="7726543" indent="-454503" algn="l" defTabSz="1818010" rtl="0" eaLnBrk="1" latinLnBrk="0" hangingPunct="1">
        <a:lnSpc>
          <a:spcPct val="90000"/>
        </a:lnSpc>
        <a:spcBef>
          <a:spcPts val="994"/>
        </a:spcBef>
        <a:buFont typeface="Arial" panose="020B0604020202020204" pitchFamily="34" charset="0"/>
        <a:buChar char="•"/>
        <a:defRPr sz="357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18010" rtl="0" eaLnBrk="1" latinLnBrk="0" hangingPunct="1">
        <a:defRPr sz="3579" kern="1200">
          <a:solidFill>
            <a:schemeClr val="tx1"/>
          </a:solidFill>
          <a:latin typeface="+mn-lt"/>
          <a:ea typeface="+mn-ea"/>
          <a:cs typeface="+mn-cs"/>
        </a:defRPr>
      </a:lvl1pPr>
      <a:lvl2pPr marL="909005" algn="l" defTabSz="1818010" rtl="0" eaLnBrk="1" latinLnBrk="0" hangingPunct="1">
        <a:defRPr sz="3579" kern="1200">
          <a:solidFill>
            <a:schemeClr val="tx1"/>
          </a:solidFill>
          <a:latin typeface="+mn-lt"/>
          <a:ea typeface="+mn-ea"/>
          <a:cs typeface="+mn-cs"/>
        </a:defRPr>
      </a:lvl2pPr>
      <a:lvl3pPr marL="1818010" algn="l" defTabSz="1818010" rtl="0" eaLnBrk="1" latinLnBrk="0" hangingPunct="1">
        <a:defRPr sz="3579" kern="1200">
          <a:solidFill>
            <a:schemeClr val="tx1"/>
          </a:solidFill>
          <a:latin typeface="+mn-lt"/>
          <a:ea typeface="+mn-ea"/>
          <a:cs typeface="+mn-cs"/>
        </a:defRPr>
      </a:lvl3pPr>
      <a:lvl4pPr marL="2727015" algn="l" defTabSz="1818010" rtl="0" eaLnBrk="1" latinLnBrk="0" hangingPunct="1">
        <a:defRPr sz="3579" kern="1200">
          <a:solidFill>
            <a:schemeClr val="tx1"/>
          </a:solidFill>
          <a:latin typeface="+mn-lt"/>
          <a:ea typeface="+mn-ea"/>
          <a:cs typeface="+mn-cs"/>
        </a:defRPr>
      </a:lvl4pPr>
      <a:lvl5pPr marL="3636020" algn="l" defTabSz="1818010" rtl="0" eaLnBrk="1" latinLnBrk="0" hangingPunct="1">
        <a:defRPr sz="3579" kern="1200">
          <a:solidFill>
            <a:schemeClr val="tx1"/>
          </a:solidFill>
          <a:latin typeface="+mn-lt"/>
          <a:ea typeface="+mn-ea"/>
          <a:cs typeface="+mn-cs"/>
        </a:defRPr>
      </a:lvl5pPr>
      <a:lvl6pPr marL="4545025" algn="l" defTabSz="1818010" rtl="0" eaLnBrk="1" latinLnBrk="0" hangingPunct="1">
        <a:defRPr sz="3579" kern="1200">
          <a:solidFill>
            <a:schemeClr val="tx1"/>
          </a:solidFill>
          <a:latin typeface="+mn-lt"/>
          <a:ea typeface="+mn-ea"/>
          <a:cs typeface="+mn-cs"/>
        </a:defRPr>
      </a:lvl6pPr>
      <a:lvl7pPr marL="5454030" algn="l" defTabSz="1818010" rtl="0" eaLnBrk="1" latinLnBrk="0" hangingPunct="1">
        <a:defRPr sz="3579" kern="1200">
          <a:solidFill>
            <a:schemeClr val="tx1"/>
          </a:solidFill>
          <a:latin typeface="+mn-lt"/>
          <a:ea typeface="+mn-ea"/>
          <a:cs typeface="+mn-cs"/>
        </a:defRPr>
      </a:lvl7pPr>
      <a:lvl8pPr marL="6363035" algn="l" defTabSz="1818010" rtl="0" eaLnBrk="1" latinLnBrk="0" hangingPunct="1">
        <a:defRPr sz="3579" kern="1200">
          <a:solidFill>
            <a:schemeClr val="tx1"/>
          </a:solidFill>
          <a:latin typeface="+mn-lt"/>
          <a:ea typeface="+mn-ea"/>
          <a:cs typeface="+mn-cs"/>
        </a:defRPr>
      </a:lvl8pPr>
      <a:lvl9pPr marL="7272040" algn="l" defTabSz="1818010" rtl="0" eaLnBrk="1" latinLnBrk="0" hangingPunct="1">
        <a:defRPr sz="35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985BFCF-8BC1-254C-8BE2-AD13975F9B0E}"/>
              </a:ext>
            </a:extLst>
          </p:cNvPr>
          <p:cNvSpPr txBox="1"/>
          <p:nvPr/>
        </p:nvSpPr>
        <p:spPr>
          <a:xfrm>
            <a:off x="1960848" y="4807370"/>
            <a:ext cx="1812009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5400" b="1" dirty="0">
                <a:solidFill>
                  <a:srgbClr val="19BEDE"/>
                </a:solidFill>
              </a:rPr>
              <a:t> </a:t>
            </a:r>
            <a:endParaRPr lang="en-US" sz="5400" b="1" dirty="0">
              <a:solidFill>
                <a:srgbClr val="19BEDE"/>
              </a:solidFill>
            </a:endParaRPr>
          </a:p>
          <a:p>
            <a:endParaRPr lang="el-GR" sz="1800" b="1" dirty="0">
              <a:solidFill>
                <a:srgbClr val="19BEDE"/>
              </a:solidFill>
            </a:endParaRPr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xmlns="" id="{F985BFCF-8BC1-254C-8BE2-AD13975F9B0E}"/>
              </a:ext>
            </a:extLst>
          </p:cNvPr>
          <p:cNvSpPr txBox="1"/>
          <p:nvPr/>
        </p:nvSpPr>
        <p:spPr>
          <a:xfrm>
            <a:off x="2829465" y="938598"/>
            <a:ext cx="18393201" cy="10987623"/>
          </a:xfrm>
          <a:prstGeom prst="rect">
            <a:avLst/>
          </a:prstGeom>
          <a:noFill/>
        </p:spPr>
        <p:txBody>
          <a:bodyPr wrap="square" anchor="t" anchorCtr="0">
            <a:spAutoFit/>
          </a:bodyPr>
          <a:lstStyle>
            <a:defPPr>
              <a:defRPr lang="el-GR"/>
            </a:defPPr>
            <a:lvl1pPr marL="0" algn="l" defTabSz="1821805" rtl="0" eaLnBrk="1" latinLnBrk="0" hangingPunct="1">
              <a:defRPr sz="35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0903" algn="l" defTabSz="1821805" rtl="0" eaLnBrk="1" latinLnBrk="0" hangingPunct="1">
              <a:defRPr sz="35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1805" algn="l" defTabSz="1821805" rtl="0" eaLnBrk="1" latinLnBrk="0" hangingPunct="1">
              <a:defRPr sz="35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32708" algn="l" defTabSz="1821805" rtl="0" eaLnBrk="1" latinLnBrk="0" hangingPunct="1">
              <a:defRPr sz="35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43609" algn="l" defTabSz="1821805" rtl="0" eaLnBrk="1" latinLnBrk="0" hangingPunct="1">
              <a:defRPr sz="35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54513" algn="l" defTabSz="1821805" rtl="0" eaLnBrk="1" latinLnBrk="0" hangingPunct="1">
              <a:defRPr sz="35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65414" algn="l" defTabSz="1821805" rtl="0" eaLnBrk="1" latinLnBrk="0" hangingPunct="1">
              <a:defRPr sz="35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376318" algn="l" defTabSz="1821805" rtl="0" eaLnBrk="1" latinLnBrk="0" hangingPunct="1">
              <a:defRPr sz="35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287221" algn="l" defTabSz="1821805" rtl="0" eaLnBrk="1" latinLnBrk="0" hangingPunct="1">
              <a:defRPr sz="35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l-GR" sz="1800" b="1" dirty="0">
              <a:solidFill>
                <a:srgbClr val="19BEDE"/>
              </a:solidFill>
            </a:endParaRPr>
          </a:p>
          <a:p>
            <a:pPr algn="ctr"/>
            <a:r>
              <a:rPr lang="el-GR" sz="4400" b="1" dirty="0">
                <a:solidFill>
                  <a:schemeClr val="bg1"/>
                </a:solidFill>
              </a:rPr>
              <a:t>Πρόσκληση</a:t>
            </a:r>
          </a:p>
          <a:p>
            <a:pPr algn="ctr"/>
            <a:endParaRPr lang="el-GR" sz="2400" dirty="0">
              <a:solidFill>
                <a:schemeClr val="bg1"/>
              </a:solidFill>
              <a:latin typeface="Trebuchet MS" panose="020B0703020202090204" pitchFamily="34" charset="0"/>
            </a:endParaRPr>
          </a:p>
          <a:p>
            <a:pPr algn="ctr"/>
            <a:r>
              <a:rPr lang="el-GR" sz="2400" dirty="0">
                <a:solidFill>
                  <a:schemeClr val="bg1"/>
                </a:solidFill>
                <a:latin typeface="Trebuchet MS" panose="020B0703020202090204" pitchFamily="34" charset="0"/>
              </a:rPr>
              <a:t>Ο π. Ευρωπαίος Επίτροπος, Βουλευτής Ηλείας κ. Δημήτρης Αβραμόπουλος σας προσκαλεί σε Ημερίδα με θέμα:</a:t>
            </a:r>
          </a:p>
          <a:p>
            <a:pPr algn="ctr"/>
            <a:r>
              <a:rPr lang="el-GR" sz="2400" dirty="0">
                <a:solidFill>
                  <a:schemeClr val="bg1"/>
                </a:solidFill>
                <a:latin typeface="Trebuchet MS" panose="020B0703020202090204" pitchFamily="34" charset="0"/>
              </a:rPr>
              <a:t> </a:t>
            </a:r>
          </a:p>
          <a:p>
            <a:pPr algn="ctr"/>
            <a:r>
              <a:rPr lang="el-GR" sz="3200" b="1" dirty="0">
                <a:solidFill>
                  <a:schemeClr val="bg1"/>
                </a:solidFill>
                <a:latin typeface="Trebuchet MS" panose="020B0703020202090204" pitchFamily="34" charset="0"/>
              </a:rPr>
              <a:t>«Πηγές Χρηματοδότησης για τα έργα των Δήμων μας»</a:t>
            </a:r>
          </a:p>
          <a:p>
            <a:pPr algn="ctr"/>
            <a:endParaRPr lang="el-GR" sz="2400" b="1" dirty="0">
              <a:solidFill>
                <a:schemeClr val="bg1"/>
              </a:solidFill>
              <a:latin typeface="Trebuchet MS" panose="020B0703020202090204" pitchFamily="34" charset="0"/>
            </a:endParaRPr>
          </a:p>
          <a:p>
            <a:pPr algn="ctr"/>
            <a:endParaRPr lang="el-GR" sz="2400" dirty="0">
              <a:solidFill>
                <a:schemeClr val="bg1"/>
              </a:solidFill>
              <a:latin typeface="Trebuchet MS" panose="020B0703020202090204" pitchFamily="34" charset="0"/>
            </a:endParaRPr>
          </a:p>
          <a:p>
            <a:pPr algn="ctr"/>
            <a:r>
              <a:rPr lang="el-GR" sz="2400" b="1" dirty="0">
                <a:solidFill>
                  <a:schemeClr val="bg1"/>
                </a:solidFill>
                <a:latin typeface="Trebuchet MS" panose="020B0703020202090204" pitchFamily="34" charset="0"/>
              </a:rPr>
              <a:t>Τρίτη, 1 Οκτωβρίου 2024, </a:t>
            </a:r>
            <a:r>
              <a:rPr lang="el-GR" sz="2400" b="1" i="1" dirty="0">
                <a:solidFill>
                  <a:schemeClr val="bg1"/>
                </a:solidFill>
                <a:latin typeface="Trebuchet MS" panose="020B0703020202090204" pitchFamily="34" charset="0"/>
              </a:rPr>
              <a:t>ώρα 17.00-19.30</a:t>
            </a:r>
            <a:br>
              <a:rPr lang="el-GR" sz="2400" b="1" i="1" dirty="0">
                <a:solidFill>
                  <a:schemeClr val="bg1"/>
                </a:solidFill>
                <a:latin typeface="Trebuchet MS" panose="020B0703020202090204" pitchFamily="34" charset="0"/>
              </a:rPr>
            </a:br>
            <a:endParaRPr lang="el-GR" sz="2400" b="1" i="1" dirty="0">
              <a:solidFill>
                <a:schemeClr val="bg1"/>
              </a:solidFill>
              <a:latin typeface="Trebuchet MS" panose="020B0703020202090204" pitchFamily="34" charset="0"/>
            </a:endParaRPr>
          </a:p>
          <a:p>
            <a:pPr algn="ctr"/>
            <a:r>
              <a:rPr lang="en-GB" sz="2400" dirty="0" err="1">
                <a:solidFill>
                  <a:schemeClr val="bg1"/>
                </a:solidFill>
                <a:latin typeface="Trebuchet MS" panose="020B0703020202090204" pitchFamily="34" charset="0"/>
              </a:rPr>
              <a:t>Ilis</a:t>
            </a:r>
            <a:r>
              <a:rPr lang="en-GB" sz="2400" dirty="0">
                <a:solidFill>
                  <a:schemeClr val="bg1"/>
                </a:solidFill>
                <a:latin typeface="Trebuchet MS" panose="020B0703020202090204" pitchFamily="34" charset="0"/>
              </a:rPr>
              <a:t> Congress </a:t>
            </a:r>
            <a:r>
              <a:rPr lang="en-GB" sz="2400" dirty="0" err="1">
                <a:solidFill>
                  <a:schemeClr val="bg1"/>
                </a:solidFill>
                <a:latin typeface="Trebuchet MS" panose="020B0703020202090204" pitchFamily="34" charset="0"/>
              </a:rPr>
              <a:t>Center</a:t>
            </a:r>
            <a:r>
              <a:rPr lang="el-GR" sz="2400">
                <a:solidFill>
                  <a:schemeClr val="bg1"/>
                </a:solidFill>
                <a:latin typeface="Trebuchet MS" panose="020B0703020202090204" pitchFamily="34" charset="0"/>
              </a:rPr>
              <a:t>, Ξενοδοχείο </a:t>
            </a:r>
            <a:r>
              <a:rPr lang="en-GB" sz="2400" dirty="0" err="1">
                <a:solidFill>
                  <a:schemeClr val="bg1"/>
                </a:solidFill>
                <a:latin typeface="Trebuchet MS" panose="020B0703020202090204" pitchFamily="34" charset="0"/>
              </a:rPr>
              <a:t>Aldemar</a:t>
            </a:r>
            <a:r>
              <a:rPr lang="en-GB" sz="2400" dirty="0">
                <a:solidFill>
                  <a:schemeClr val="bg1"/>
                </a:solidFill>
                <a:latin typeface="Trebuchet MS" panose="020B0703020202090204" pitchFamily="34" charset="0"/>
              </a:rPr>
              <a:t> Olympian Village</a:t>
            </a:r>
            <a:endParaRPr lang="el-GR" sz="2400" dirty="0">
              <a:solidFill>
                <a:schemeClr val="bg1"/>
              </a:solidFill>
              <a:latin typeface="Trebuchet MS" panose="020B0703020202090204" pitchFamily="34" charset="0"/>
            </a:endParaRPr>
          </a:p>
          <a:p>
            <a:pPr algn="ctr"/>
            <a:endParaRPr lang="el-GR" sz="2400" dirty="0">
              <a:solidFill>
                <a:schemeClr val="bg1"/>
              </a:solidFill>
              <a:latin typeface="Trebuchet MS" panose="020B0703020202090204" pitchFamily="34" charset="0"/>
            </a:endParaRPr>
          </a:p>
          <a:p>
            <a:pPr algn="ctr"/>
            <a:r>
              <a:rPr lang="el-GR" sz="2400" dirty="0">
                <a:solidFill>
                  <a:schemeClr val="bg1"/>
                </a:solidFill>
                <a:latin typeface="Trebuchet MS" panose="020B0703020202090204" pitchFamily="34" charset="0"/>
              </a:rPr>
              <a:t>Στη συζήτηση θα συμμετέχουν:</a:t>
            </a:r>
          </a:p>
          <a:p>
            <a:pPr algn="ctr"/>
            <a:endParaRPr lang="el-GR" sz="2400" dirty="0">
              <a:solidFill>
                <a:schemeClr val="bg1"/>
              </a:solidFill>
              <a:latin typeface="Trebuchet MS" panose="020B0703020202090204" pitchFamily="34" charset="0"/>
            </a:endParaRPr>
          </a:p>
          <a:p>
            <a:pPr algn="ctr"/>
            <a:r>
              <a:rPr lang="el-GR" sz="2400" b="1" dirty="0">
                <a:solidFill>
                  <a:schemeClr val="bg1"/>
                </a:solidFill>
                <a:latin typeface="Trebuchet MS" panose="020B0703020202090204" pitchFamily="34" charset="0"/>
              </a:rPr>
              <a:t>Νεκτάριος Φαρμάκης</a:t>
            </a:r>
            <a:r>
              <a:rPr lang="el-GR" sz="2400" dirty="0">
                <a:solidFill>
                  <a:schemeClr val="bg1"/>
                </a:solidFill>
                <a:latin typeface="Trebuchet MS" panose="020B0703020202090204" pitchFamily="34" charset="0"/>
              </a:rPr>
              <a:t>, Περιφερειάρχης Δυτικής Ελλάδος,</a:t>
            </a:r>
          </a:p>
          <a:p>
            <a:pPr algn="ctr"/>
            <a:r>
              <a:rPr lang="el-GR" sz="2400" b="1" dirty="0">
                <a:solidFill>
                  <a:schemeClr val="bg1"/>
                </a:solidFill>
                <a:latin typeface="Trebuchet MS" panose="020B0703020202090204" pitchFamily="34" charset="0"/>
              </a:rPr>
              <a:t>                   Γιώργος Ζερβός</a:t>
            </a:r>
            <a:r>
              <a:rPr lang="el-GR" sz="2400" dirty="0">
                <a:solidFill>
                  <a:schemeClr val="bg1"/>
                </a:solidFill>
                <a:latin typeface="Trebuchet MS" panose="020B0703020202090204" pitchFamily="34" charset="0"/>
              </a:rPr>
              <a:t>, Γενικός Γραμματέας Διαχείρισης Τομεακών Προγραμμάτων ΕΤΠΑ, ΤΣ &amp; ΕΚΤ -         </a:t>
            </a:r>
          </a:p>
          <a:p>
            <a:pPr algn="ctr"/>
            <a:r>
              <a:rPr lang="el-GR" sz="2400" dirty="0">
                <a:solidFill>
                  <a:schemeClr val="bg1"/>
                </a:solidFill>
                <a:latin typeface="Trebuchet MS" panose="020B0703020202090204" pitchFamily="34" charset="0"/>
              </a:rPr>
              <a:t>                                              Υπουργείο Εθνικής Οικονομίας και Οικονομικών,</a:t>
            </a:r>
          </a:p>
          <a:p>
            <a:pPr algn="ctr"/>
            <a:r>
              <a:rPr lang="el-GR" sz="2400" b="1" dirty="0">
                <a:solidFill>
                  <a:schemeClr val="bg1"/>
                </a:solidFill>
                <a:latin typeface="Trebuchet MS" panose="020B0703020202090204" pitchFamily="34" charset="0"/>
              </a:rPr>
              <a:t>Νικόλαος Μαμαλούγκας</a:t>
            </a:r>
            <a:r>
              <a:rPr lang="el-GR" sz="2400" dirty="0">
                <a:solidFill>
                  <a:schemeClr val="bg1"/>
                </a:solidFill>
                <a:latin typeface="Trebuchet MS" panose="020B0703020202090204" pitchFamily="34" charset="0"/>
              </a:rPr>
              <a:t>, Προϊστάμενος Ειδικής Υπηρεσίας Διαχείρισης των Προγραμμάτων   </a:t>
            </a:r>
          </a:p>
          <a:p>
            <a:pPr algn="ctr"/>
            <a:r>
              <a:rPr lang="el-GR" sz="2400" dirty="0">
                <a:solidFill>
                  <a:schemeClr val="bg1"/>
                </a:solidFill>
                <a:latin typeface="Trebuchet MS" panose="020B0703020202090204" pitchFamily="34" charset="0"/>
              </a:rPr>
              <a:t>                                     "Περιβάλλον και Κλιματική Αλλαγή" &amp; "Πολιτική Προστασία»</a:t>
            </a:r>
          </a:p>
          <a:p>
            <a:pPr algn="ctr"/>
            <a:r>
              <a:rPr lang="el-GR" sz="2400" dirty="0">
                <a:solidFill>
                  <a:schemeClr val="bg1"/>
                </a:solidFill>
                <a:latin typeface="Trebuchet MS" panose="020B0703020202090204" pitchFamily="34" charset="0"/>
              </a:rPr>
              <a:t>                   </a:t>
            </a:r>
            <a:r>
              <a:rPr lang="el-GR" sz="2400" b="1" dirty="0">
                <a:solidFill>
                  <a:schemeClr val="bg1"/>
                </a:solidFill>
                <a:latin typeface="Trebuchet MS" panose="020B0703020202090204" pitchFamily="34" charset="0"/>
              </a:rPr>
              <a:t>Ιωάννα Φαναριώτου</a:t>
            </a:r>
            <a:r>
              <a:rPr lang="el-GR" sz="2400" dirty="0">
                <a:solidFill>
                  <a:schemeClr val="bg1"/>
                </a:solidFill>
                <a:latin typeface="Trebuchet MS" panose="020B0703020202090204" pitchFamily="34" charset="0"/>
              </a:rPr>
              <a:t>, Προϊσταμένη Ειδικής Υπηρεσίας Διαχείρισης  Προγράμματος «Δυτική Ελλάδα»</a:t>
            </a:r>
          </a:p>
          <a:p>
            <a:pPr algn="ctr"/>
            <a:r>
              <a:rPr lang="el-GR" sz="2400" dirty="0">
                <a:solidFill>
                  <a:schemeClr val="bg1"/>
                </a:solidFill>
                <a:latin typeface="Trebuchet MS" panose="020B0703020202090204" pitchFamily="34" charset="0"/>
              </a:rPr>
              <a:t>                   </a:t>
            </a:r>
            <a:r>
              <a:rPr lang="el-GR" sz="2400" b="1" dirty="0">
                <a:solidFill>
                  <a:schemeClr val="bg1"/>
                </a:solidFill>
                <a:latin typeface="Trebuchet MS" panose="020B0703020202090204" pitchFamily="34" charset="0"/>
              </a:rPr>
              <a:t>Δημοσθένης </a:t>
            </a:r>
            <a:r>
              <a:rPr lang="el-GR" sz="2400" b="1" dirty="0" err="1">
                <a:solidFill>
                  <a:schemeClr val="bg1"/>
                </a:solidFill>
                <a:latin typeface="Trebuchet MS" panose="020B0703020202090204" pitchFamily="34" charset="0"/>
              </a:rPr>
              <a:t>Βοϊβόντας</a:t>
            </a:r>
            <a:r>
              <a:rPr lang="el-GR" sz="2400" b="1" dirty="0">
                <a:solidFill>
                  <a:schemeClr val="bg1"/>
                </a:solidFill>
                <a:latin typeface="Trebuchet MS" panose="020B0703020202090204" pitchFamily="34" charset="0"/>
              </a:rPr>
              <a:t>, </a:t>
            </a:r>
            <a:r>
              <a:rPr lang="el-GR" sz="2400" dirty="0">
                <a:solidFill>
                  <a:schemeClr val="bg1"/>
                </a:solidFill>
                <a:latin typeface="Trebuchet MS" panose="020B0703020202090204" pitchFamily="34" charset="0"/>
              </a:rPr>
              <a:t>Δ/</a:t>
            </a:r>
            <a:r>
              <a:rPr lang="el-GR" sz="2400" dirty="0" err="1">
                <a:solidFill>
                  <a:schemeClr val="bg1"/>
                </a:solidFill>
                <a:latin typeface="Trebuchet MS" panose="020B0703020202090204" pitchFamily="34" charset="0"/>
              </a:rPr>
              <a:t>ντής</a:t>
            </a:r>
            <a:r>
              <a:rPr lang="el-GR" sz="2400" dirty="0">
                <a:solidFill>
                  <a:schemeClr val="bg1"/>
                </a:solidFill>
                <a:latin typeface="Trebuchet MS" panose="020B0703020202090204" pitchFamily="34" charset="0"/>
              </a:rPr>
              <a:t>  Συντονισμού και Παρακολούθησης Δράσεων του Ταμείου Ανάκαμψης</a:t>
            </a:r>
          </a:p>
          <a:p>
            <a:pPr algn="ctr"/>
            <a:r>
              <a:rPr lang="el-GR" sz="2400" b="1" dirty="0">
                <a:solidFill>
                  <a:schemeClr val="bg1"/>
                </a:solidFill>
                <a:latin typeface="Trebuchet MS" panose="020B0703020202090204" pitchFamily="34" charset="0"/>
              </a:rPr>
              <a:t>Ηλίας Κανελλόπουλος, </a:t>
            </a:r>
            <a:r>
              <a:rPr lang="el-GR" sz="2400" dirty="0">
                <a:solidFill>
                  <a:schemeClr val="bg1"/>
                </a:solidFill>
                <a:latin typeface="Trebuchet MS" panose="020B0703020202090204" pitchFamily="34" charset="0"/>
              </a:rPr>
              <a:t>Προϊστάμενος Ομάδας Υποστήριξης Δικαιούχων της Μ.Ο.Δ. Α.Ε.</a:t>
            </a:r>
          </a:p>
          <a:p>
            <a:pPr lvl="0" algn="ctr"/>
            <a:r>
              <a:rPr lang="el-GR" sz="2400" b="1" dirty="0">
                <a:solidFill>
                  <a:prstClr val="white"/>
                </a:solidFill>
                <a:latin typeface="Trebuchet MS" panose="020B0703020202090204" pitchFamily="34" charset="0"/>
              </a:rPr>
              <a:t>Παναγιώτης </a:t>
            </a:r>
            <a:r>
              <a:rPr lang="el-GR" sz="2400" b="1" dirty="0" err="1">
                <a:solidFill>
                  <a:prstClr val="white"/>
                </a:solidFill>
                <a:latin typeface="Trebuchet MS" panose="020B0703020202090204" pitchFamily="34" charset="0"/>
              </a:rPr>
              <a:t>Μπαρλαμπάς</a:t>
            </a:r>
            <a:r>
              <a:rPr lang="el-GR" sz="2400" dirty="0">
                <a:solidFill>
                  <a:prstClr val="white"/>
                </a:solidFill>
                <a:latin typeface="Trebuchet MS" panose="020B0703020202090204" pitchFamily="34" charset="0"/>
              </a:rPr>
              <a:t>, Εκπρόσωπος της Υπηρεσίας Συντονισμού των Περιφερειακών Προγραμμάτων</a:t>
            </a:r>
          </a:p>
          <a:p>
            <a:pPr algn="ctr"/>
            <a:endParaRPr lang="el-GR" sz="2400" dirty="0">
              <a:solidFill>
                <a:schemeClr val="bg1"/>
              </a:solidFill>
              <a:latin typeface="Trebuchet MS" panose="020B0703020202090204" pitchFamily="34" charset="0"/>
            </a:endParaRPr>
          </a:p>
          <a:p>
            <a:pPr algn="ctr"/>
            <a:r>
              <a:rPr lang="el-GR" sz="2400" dirty="0">
                <a:solidFill>
                  <a:schemeClr val="bg1"/>
                </a:solidFill>
                <a:latin typeface="Trebuchet MS" panose="020B0703020202090204" pitchFamily="34" charset="0"/>
              </a:rPr>
              <a:t>                                                                     </a:t>
            </a:r>
          </a:p>
          <a:p>
            <a:endParaRPr lang="el-GR" sz="3200" dirty="0">
              <a:solidFill>
                <a:schemeClr val="bg1"/>
              </a:solidFill>
              <a:latin typeface="Trebuchet MS" panose="020B0703020202090204" pitchFamily="34" charset="0"/>
            </a:endParaRPr>
          </a:p>
          <a:p>
            <a:pPr algn="ctr"/>
            <a:endParaRPr lang="el-GR" sz="5400" b="1" dirty="0">
              <a:solidFill>
                <a:schemeClr val="bg1"/>
              </a:solidFill>
            </a:endParaRPr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xmlns="" id="{491D4B2F-B339-7703-F12C-645426D6F7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5623" y="1365171"/>
            <a:ext cx="6127275" cy="912202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xmlns="" id="{386606A8-46BE-8031-EFAA-52F1F4A361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3896" y="1221107"/>
            <a:ext cx="1849613" cy="1556599"/>
          </a:xfrm>
          <a:prstGeom prst="rect">
            <a:avLst/>
          </a:prstGeom>
        </p:spPr>
      </p:pic>
      <p:pic>
        <p:nvPicPr>
          <p:cNvPr id="10" name="Εικόνα 9">
            <a:extLst>
              <a:ext uri="{FF2B5EF4-FFF2-40B4-BE49-F238E27FC236}">
                <a16:creationId xmlns:a16="http://schemas.microsoft.com/office/drawing/2014/main" xmlns="" id="{D5B5462E-C778-45FA-C6FF-0EA4EFA01F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2664" y="11491020"/>
            <a:ext cx="6311472" cy="1897237"/>
          </a:xfrm>
          <a:prstGeom prst="rect">
            <a:avLst/>
          </a:prstGeom>
        </p:spPr>
      </p:pic>
      <p:pic>
        <p:nvPicPr>
          <p:cNvPr id="12" name="Εικόνα 11">
            <a:extLst>
              <a:ext uri="{FF2B5EF4-FFF2-40B4-BE49-F238E27FC236}">
                <a16:creationId xmlns:a16="http://schemas.microsoft.com/office/drawing/2014/main" xmlns="" id="{E0DE0242-8836-8E42-EC0A-89BA201EEC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97868" y="11456514"/>
            <a:ext cx="2667372" cy="1556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803927"/>
      </p:ext>
    </p:extLst>
  </p:cSld>
  <p:clrMapOvr>
    <a:masterClrMapping/>
  </p:clrMapOvr>
</p:sld>
</file>

<file path=ppt/theme/theme1.xml><?xml version="1.0" encoding="utf-8"?>
<a:theme xmlns:a="http://schemas.openxmlformats.org/drawingml/2006/main" name="Προσαρμοσμένη σχεδίαση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Προσαρμοσμένη σχεδίαση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base">
  <a:themeElements>
    <a:clrScheme name="Θέμα του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Θέμα του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Θέμα του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2145</TotalTime>
  <Words>40</Words>
  <Application>Microsoft Office PowerPoint</Application>
  <PresentationFormat>Προσαρμογή</PresentationFormat>
  <Paragraphs>25</Paragraphs>
  <Slides>1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3</vt:i4>
      </vt:variant>
      <vt:variant>
        <vt:lpstr>Τίτλοι διαφανειών</vt:lpstr>
      </vt:variant>
      <vt:variant>
        <vt:i4>1</vt:i4>
      </vt:variant>
    </vt:vector>
  </HeadingPairs>
  <TitlesOfParts>
    <vt:vector size="4" baseType="lpstr">
      <vt:lpstr>Προσαρμοσμένη σχεδίαση</vt:lpstr>
      <vt:lpstr>1_Προσαρμοσμένη σχεδίαση</vt:lpstr>
      <vt:lpstr>base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Vasilis Vasilopoulos</dc:creator>
  <cp:lastModifiedBy>Giouli</cp:lastModifiedBy>
  <cp:revision>216</cp:revision>
  <cp:lastPrinted>2022-11-07T07:20:21Z</cp:lastPrinted>
  <dcterms:created xsi:type="dcterms:W3CDTF">2022-06-03T15:25:51Z</dcterms:created>
  <dcterms:modified xsi:type="dcterms:W3CDTF">2024-09-29T09:39:01Z</dcterms:modified>
</cp:coreProperties>
</file>