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5"/>
  </p:notesMasterIdLst>
  <p:sldIdLst>
    <p:sldId id="260" r:id="rId4"/>
  </p:sldIdLst>
  <p:sldSz cx="24239538" cy="13716000"/>
  <p:notesSz cx="6797675" cy="9874250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ρβανίτη, Μαριάννα" initials="ΑΜ" lastIdx="3" clrIdx="0">
    <p:extLst>
      <p:ext uri="{19B8F6BF-5375-455C-9EA6-DF929625EA0E}">
        <p15:presenceInfo xmlns="" xmlns:p15="http://schemas.microsoft.com/office/powerpoint/2012/main" userId="S-1-5-21-1045457781-374031842-227697207-8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79CA4C"/>
    <a:srgbClr val="19BEDE"/>
    <a:srgbClr val="3399FF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4660"/>
  </p:normalViewPr>
  <p:slideViewPr>
    <p:cSldViewPr snapToGrid="0">
      <p:cViewPr>
        <p:scale>
          <a:sx n="47" d="100"/>
          <a:sy n="47" d="100"/>
        </p:scale>
        <p:origin x="-492" y="-54"/>
      </p:cViewPr>
      <p:guideLst>
        <p:guide orient="horz" pos="4320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33488"/>
            <a:ext cx="58896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=""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=""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pPr/>
              <a:t>27/9/2024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pPr/>
              <a:t>27/9/2024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1960848" y="4807370"/>
            <a:ext cx="18120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19BEDE"/>
                </a:solidFill>
              </a:rPr>
              <a:t> </a:t>
            </a:r>
            <a:endParaRPr lang="en-US" sz="5400" b="1" dirty="0">
              <a:solidFill>
                <a:srgbClr val="19BEDE"/>
              </a:solidFill>
            </a:endParaRPr>
          </a:p>
          <a:p>
            <a:endParaRPr lang="el-GR" sz="1800" b="1" dirty="0">
              <a:solidFill>
                <a:srgbClr val="19BEDE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2829465" y="938598"/>
            <a:ext cx="18393201" cy="10987623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defPPr>
              <a:defRPr lang="el-GR"/>
            </a:defPPr>
            <a:lvl1pPr marL="0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903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1805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2708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3609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54513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65414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76318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87221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800" b="1" dirty="0">
              <a:solidFill>
                <a:srgbClr val="19BEDE"/>
              </a:solidFill>
            </a:endParaRPr>
          </a:p>
          <a:p>
            <a:pPr algn="ctr"/>
            <a:r>
              <a:rPr lang="el-GR" sz="4400" b="1" dirty="0">
                <a:solidFill>
                  <a:schemeClr val="bg1"/>
                </a:solidFill>
              </a:rPr>
              <a:t>Πρόσκληση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Ο π. Ευρωπαίος Επίτροπος, Βουλευτής Ηλείας κ. Δημήτρης Αβραμόπουλος σας προσκαλεί σε Ημερίδα με θέμα: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«Πηγές Χρηματοδότησης για τα έργα των Δήμων μας»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Τρίτη, 1 Οκτωβρίου 2024, </a:t>
            </a:r>
            <a:r>
              <a:rPr lang="el-GR" sz="2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ώρα 17.00-19.30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Αίθουσα Συνεδριακού </a:t>
            </a:r>
            <a:r>
              <a:rPr lang="el-GR" sz="2400">
                <a:solidFill>
                  <a:schemeClr val="bg1"/>
                </a:solidFill>
                <a:latin typeface="Trebuchet MS" panose="020B0703020202090204" pitchFamily="34" charset="0"/>
              </a:rPr>
              <a:t>Κέντρου Περιφερειακής 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Ενότητας Ηλείας (</a:t>
            </a:r>
            <a:r>
              <a:rPr lang="el-GR" sz="2400">
                <a:solidFill>
                  <a:schemeClr val="bg1"/>
                </a:solidFill>
                <a:latin typeface="Trebuchet MS" panose="020B0703020202090204" pitchFamily="34" charset="0"/>
              </a:rPr>
              <a:t>Μανωλοπούλου 47) Πύργος </a:t>
            </a:r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Στη συζήτηση θα συμμετέχουν: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Νεκτάριος Φαρμάκης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Περιφερειάρχης Δυτικής Ελλάδος,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Γιώργος Ζερβός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Γενικός Γραμματέας Διαχείρισης Τομεακών Προγραμμάτων ΕΤΠΑ, ΤΣ &amp; ΕΚΤ -         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         Υπουργείο Εθνικής Οικονομίας και Οικονομικών,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Νικόλαος Μαμαλούγκας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Προϊστάμενος Ειδικής Υπηρεσίας Διαχείρισης των Προγραμμάτων   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"Περιβάλλον και Κλιματική Αλλαγή" &amp; "Πολιτική Προστασία»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Ιωάννα Φαναριώτου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Προϊσταμένη Ειδικής Υπηρεσίας Διαχείρισης  Προγράμματος «Δυτική Ελλάδα»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Δημοσθένης </a:t>
            </a:r>
            <a:r>
              <a:rPr lang="el-GR" sz="24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Βοϊβόντας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Δ/</a:t>
            </a:r>
            <a:r>
              <a:rPr lang="el-GR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ντής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Συντονισμού και Παρακολούθησης Δράσεων του Ταμείου Ανάκαμψης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Ηλίας Κανελλόπουλος, 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Προϊστάμενος Ομάδας Υποστήριξης Δικαιούχων της Μ.Ο.Δ. Α.Ε.</a:t>
            </a:r>
          </a:p>
          <a:p>
            <a:pPr lvl="0" algn="ctr"/>
            <a:r>
              <a:rPr lang="el-GR" sz="2400" b="1" dirty="0">
                <a:solidFill>
                  <a:prstClr val="white"/>
                </a:solidFill>
                <a:latin typeface="Trebuchet MS" panose="020B0703020202090204" pitchFamily="34" charset="0"/>
              </a:rPr>
              <a:t>Παναγιώτης </a:t>
            </a:r>
            <a:r>
              <a:rPr lang="el-GR" sz="2400" b="1" dirty="0" err="1">
                <a:solidFill>
                  <a:prstClr val="white"/>
                </a:solidFill>
                <a:latin typeface="Trebuchet MS" panose="020B0703020202090204" pitchFamily="34" charset="0"/>
              </a:rPr>
              <a:t>Μπαρλαμπάς</a:t>
            </a:r>
            <a:r>
              <a:rPr lang="el-GR" sz="2400" dirty="0">
                <a:solidFill>
                  <a:prstClr val="white"/>
                </a:solidFill>
                <a:latin typeface="Trebuchet MS" panose="020B0703020202090204" pitchFamily="34" charset="0"/>
              </a:rPr>
              <a:t>, Εκπρόσωπος της Υπηρεσίας Συντονισμού των Περιφερειακών Προγραμμάτων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                                </a:t>
            </a:r>
          </a:p>
          <a:p>
            <a:endParaRPr lang="el-GR" sz="32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5400" b="1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491D4B2F-B339-7703-F12C-645426D6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23" y="1365171"/>
            <a:ext cx="6127275" cy="91220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386606A8-46BE-8031-EFAA-52F1F4A3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96" y="1221107"/>
            <a:ext cx="1849613" cy="15565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D5B5462E-C778-45FA-C6FF-0EA4EFA0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64" y="11491020"/>
            <a:ext cx="6311472" cy="189723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E0DE0242-8836-8E42-EC0A-89BA201EE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868" y="11456514"/>
            <a:ext cx="2667372" cy="15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154</Words>
  <Application>Microsoft Office PowerPoint</Application>
  <PresentationFormat>Προσαρμογή</PresentationFormat>
  <Paragraphs>26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Προσαρμοσμένη σχεδίαση</vt:lpstr>
      <vt:lpstr>1_Προσαρμοσμένη σχεδίαση</vt:lpstr>
      <vt:lpstr>base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Giouli</cp:lastModifiedBy>
  <cp:revision>210</cp:revision>
  <cp:lastPrinted>2022-11-07T07:20:21Z</cp:lastPrinted>
  <dcterms:created xsi:type="dcterms:W3CDTF">2022-06-03T15:25:51Z</dcterms:created>
  <dcterms:modified xsi:type="dcterms:W3CDTF">2024-09-27T09:19:25Z</dcterms:modified>
</cp:coreProperties>
</file>